
<file path=[Content_Types].xml><?xml version="1.0" encoding="utf-8"?>
<Types xmlns="http://schemas.openxmlformats.org/package/2006/content-types">
  <Default Extension="jpg" ContentType="image/jpeg"/>
  <Default Extension="xlsx" ContentType="application/vnd.openxmlformats-officedocument.spreadsheetml.sheet"/>
  <Default Extension="xml" ContentType="application/xml"/>
  <Default Extension="png" ContentType="image/png"/>
  <Default Extension="rels" ContentType="application/vnd.openxmlformats-package.relationshi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ppt/presentation.xml" ContentType="application/vnd.openxmlformats-officedocument.presentationml.presentation.main+xml"/>
  <Override PartName="/ppt/charts/chart1.xml" ContentType="application/vnd.openxmlformats-officedocument.drawingml.chart+xml"/>
  <Override PartName="/docProps/custom.xml" ContentType="application/vnd.openxmlformats-officedocument.custom-properties+xml"/>
  <Override PartName="/ppt/metadata" ContentType="application/binary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Slides/notesSlide3.xml" ContentType="application/vnd.openxmlformats-officedocument.presentationml.notesSlide+xml"/>
  <Override PartName="/ppt/slides/slide4.xml" ContentType="application/vnd.openxmlformats-officedocument.presentationml.slide+xml"/>
  <Override PartName="/ppt/notesSlides/notesSlide4.xml" ContentType="application/vnd.openxmlformats-officedocument.presentationml.notesSlide+xml"/>
  <Override PartName="/ppt/slides/slide5.xml" ContentType="application/vnd.openxmlformats-officedocument.presentationml.slide+xml"/>
  <Override PartName="/ppt/notesSlides/notesSlide5.xml" ContentType="application/vnd.openxmlformats-officedocument.presentationml.notesSlide+xml"/>
  <Override PartName="/ppt/slides/slide6.xml" ContentType="application/vnd.openxmlformats-officedocument.presentationml.slide+xml"/>
  <Override PartName="/ppt/notesSlides/notesSlide6.xml" ContentType="application/vnd.openxmlformats-officedocument.presentationml.notesSlide+xml"/>
  <Override PartName="/ppt/slides/slide7.xml" ContentType="application/vnd.openxmlformats-officedocument.presentationml.slide+xml"/>
  <Override PartName="/ppt/notesSlides/notesSlide7.xml" ContentType="application/vnd.openxmlformats-officedocument.presentationml.notesSlide+xml"/>
  <Override PartName="/ppt/slides/slide8.xml" ContentType="application/vnd.openxmlformats-officedocument.presentationml.slide+xml"/>
  <Override PartName="/ppt/notesSlides/notesSlide8.xml" ContentType="application/vnd.openxmlformats-officedocument.presentationml.notesSlide+xml"/>
  <Override PartName="/ppt/slides/slide9.xml" ContentType="application/vnd.openxmlformats-officedocument.presentationml.slide+xml"/>
  <Override PartName="/ppt/notesSlides/notesSlide9.xml" ContentType="application/vnd.openxmlformats-officedocument.presentationml.notesSlide+xml"/>
  <Override PartName="/ppt/slides/slide10.xml" ContentType="application/vnd.openxmlformats-officedocument.presentationml.slide+xml"/>
  <Override PartName="/ppt/notesSlides/notesSlide10.xml" ContentType="application/vnd.openxmlformats-officedocument.presentationml.notesSlide+xml"/>
  <Override PartName="/ppt/slides/slide11.xml" ContentType="application/vnd.openxmlformats-officedocument.presentationml.slide+xml"/>
  <Override PartName="/ppt/notesSlides/notesSlide11.xml" ContentType="application/vnd.openxmlformats-officedocument.presentationml.notesSlide+xml"/>
  <Override PartName="/ppt/slides/slide12.xml" ContentType="application/vnd.openxmlformats-officedocument.presentationml.slide+xml"/>
  <Override PartName="/ppt/notesSlides/notesSlide12.xml" ContentType="application/vnd.openxmlformats-officedocument.presentationml.notes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Slides/notesSlide14.xml" ContentType="application/vnd.openxmlformats-officedocument.presentationml.notesSlide+xml"/>
  <Override PartName="/ppt/slides/slide15.xml" ContentType="application/vnd.openxmlformats-officedocument.presentationml.slide+xml"/>
  <Override PartName="/ppt/notesSlides/notesSlide15.xml" ContentType="application/vnd.openxmlformats-officedocument.presentationml.notes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Slides/notesSlide19.xml" ContentType="application/vnd.openxmlformats-officedocument.presentationml.notesSlide+xml"/>
  <Override PartName="/ppt/slides/slide20.xml" ContentType="application/vnd.openxmlformats-officedocument.presentationml.slide+xml"/>
  <Override PartName="/ppt/notesSlides/notesSlide20.xml" ContentType="application/vnd.openxmlformats-officedocument.presentationml.notes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Slides/notesSlide22.xml" ContentType="application/vnd.openxmlformats-officedocument.presentationml.notesSlide+xml"/>
  <Override PartName="/ppt/slides/slide23.xml" ContentType="application/vnd.openxmlformats-officedocument.presentationml.slide+xml"/>
  <Override PartName="/ppt/notesSlides/notesSlide23.xml" ContentType="application/vnd.openxmlformats-officedocument.presentationml.notes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Slides/notesSlide26.xml" ContentType="application/vnd.openxmlformats-officedocument.presentationml.notes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Slides/notesSlide32.xml" ContentType="application/vnd.openxmlformats-officedocument.presentationml.notes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Slides/notesSlide35.xml" ContentType="application/vnd.openxmlformats-officedocument.presentationml.notesSlide+xml"/>
  <Override PartName="/ppt/slides/slide36.xml" ContentType="application/vnd.openxmlformats-officedocument.presentationml.slide+xml"/>
  <Override PartName="/ppt/notesSlides/notesSlide36.xml" ContentType="application/vnd.openxmlformats-officedocument.presentationml.notesSlide+xml"/>
  <Override PartName="/ppt/slides/slide37.xml" ContentType="application/vnd.openxmlformats-officedocument.presentationml.slide+xml"/>
  <Override PartName="/ppt/notesSlides/notesSlide37.xml" ContentType="application/vnd.openxmlformats-officedocument.presentationml.notesSlide+xml"/>
  <Override PartName="/ppt/slides/slide38.xml" ContentType="application/vnd.openxmlformats-officedocument.presentationml.slide+xml"/>
  <Override PartName="/ppt/notesSlides/notesSlide38.xml" ContentType="application/vnd.openxmlformats-officedocument.presentationml.notesSlide+xml"/>
  <Override PartName="/ppt/slides/slide39.xml" ContentType="application/vnd.openxmlformats-officedocument.presentationml.slide+xml"/>
  <Override PartName="/ppt/notesSlides/notesSlide39.xml" ContentType="application/vnd.openxmlformats-officedocument.presentationml.notesSlide+xml"/>
  <Override PartName="/ppt/slides/slide40.xml" ContentType="application/vnd.openxmlformats-officedocument.presentationml.slide+xml"/>
  <Override PartName="/ppt/notesSlides/notesSlide40.xml" ContentType="application/vnd.openxmlformats-officedocument.presentationml.notes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Slides/notesSlide42.xml" ContentType="application/vnd.openxmlformats-officedocument.presentationml.notesSlide+xml"/>
  <Override PartName="/ppt/slides/slide43.xml" ContentType="application/vnd.openxmlformats-officedocument.presentationml.slide+xml"/>
  <Override PartName="/ppt/notesSlides/notesSlide43.xml" ContentType="application/vnd.openxmlformats-officedocument.presentationml.notesSlide+xml"/>
  <Override PartName="/ppt/slides/slide44.xml" ContentType="application/vnd.openxmlformats-officedocument.presentationml.slide+xml"/>
  <Override PartName="/ppt/notesSlides/notesSlide44.xml" ContentType="application/vnd.openxmlformats-officedocument.presentationml.notes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</Types>
</file>

<file path=_rels/.rels><?xml version="1.0" encoding="UTF-8"?>
<Relationships xmlns="http://schemas.openxmlformats.org/package/2006/relationships"><Relationship Id="rId1" Type="http://schemas.openxmlformats.org/officeDocument/2006/relationships/officeDocument" Target="ppt/presentation.xml"></Relationship><Relationship Id="rId2" Type="http://schemas.openxmlformats.org/package/2006/relationships/metadata/core-properties" Target="docProps/core.xml"></Relationship><Relationship Id="rId3" Type="http://schemas.openxmlformats.org/officeDocument/2006/relationships/extended-properties" Target="docProps/app.xml"></Relationship><Relationship Id="rId5" Type="http://schemas.openxmlformats.org/officeDocument/2006/relationships/custom-properties" Target="docProps/custom.xml"></Relationship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6" r:id="rId4"/>
  </p:sldMasterIdLst>
  <p:notesMasterIdLst>
    <p:notesMasterId r:id="rId6"/>
  </p:notesMasterIdLst>
  <p:sldIdLst>
    <p:sldId id="256" r:id="rId8"/>
    <p:sldId id="257" r:id="rId9"/>
    <p:sldId id="258" r:id="rId10"/>
    <p:sldId id="259" r:id="rId12"/>
    <p:sldId id="260" r:id="rId14"/>
    <p:sldId id="261" r:id="rId16"/>
    <p:sldId id="262" r:id="rId18"/>
    <p:sldId id="263" r:id="rId20"/>
    <p:sldId id="264" r:id="rId22"/>
    <p:sldId id="265" r:id="rId24"/>
    <p:sldId id="266" r:id="rId26"/>
    <p:sldId id="273" r:id="rId28"/>
    <p:sldId id="274" r:id="rId30"/>
    <p:sldId id="275" r:id="rId31"/>
    <p:sldId id="276" r:id="rId33"/>
    <p:sldId id="277" r:id="rId35"/>
    <p:sldId id="278" r:id="rId36"/>
    <p:sldId id="279" r:id="rId37"/>
    <p:sldId id="280" r:id="rId38"/>
    <p:sldId id="281" r:id="rId40"/>
    <p:sldId id="282" r:id="rId42"/>
    <p:sldId id="283" r:id="rId43"/>
    <p:sldId id="284" r:id="rId45"/>
    <p:sldId id="285" r:id="rId47"/>
    <p:sldId id="286" r:id="rId48"/>
    <p:sldId id="287" r:id="rId49"/>
    <p:sldId id="288" r:id="rId51"/>
    <p:sldId id="289" r:id="rId52"/>
    <p:sldId id="290" r:id="rId53"/>
    <p:sldId id="291" r:id="rId54"/>
    <p:sldId id="292" r:id="rId55"/>
    <p:sldId id="293" r:id="rId56"/>
    <p:sldId id="294" r:id="rId58"/>
    <p:sldId id="295" r:id="rId59"/>
    <p:sldId id="296" r:id="rId60"/>
    <p:sldId id="297" r:id="rId62"/>
    <p:sldId id="298" r:id="rId64"/>
    <p:sldId id="299" r:id="rId66"/>
    <p:sldId id="300" r:id="rId68"/>
    <p:sldId id="301" r:id="rId70"/>
    <p:sldId id="302" r:id="rId72"/>
    <p:sldId id="303" r:id="rId73"/>
    <p:sldId id="304" r:id="rId75"/>
    <p:sldId id="305" r:id="rId77"/>
    <p:sldId id="306" r:id="rId79"/>
    <p:sldId id="307" r:id="rId80"/>
    <p:sldId id="308" r:id="rId81"/>
    <p:sldId id="309" r:id="rId82"/>
    <p:sldId id="310" r:id="rId83"/>
    <p:sldId id="311" r:id="rId84"/>
    <p:sldId id="312" r:id="rId85"/>
  </p:sldIdLst>
  <p:sldSz cx="12192000" cy="6858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64" roundtripDataSignature="AMtx7mgimSsA/aSWoa+9LP0zOIRUgasWtw=="/>
    </p:ext>
    <p:ext uri="{EFAFB233-063F-42B5-8137-9DF3F51BA10A}">
      <p15:sldGuideLst xmlns:p15="http://schemas.microsoft.com/office/powerpoint/2012/main">
        <p15:guide id="1" orient="horz" pos="2158" userDrawn="0">
          <p15:clr>
            <a:srgbClr val="000000"/>
          </p15:clr>
        </p15:guide>
        <p15:guide id="2" pos="3838" userDrawn="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</p:extLst>
  </p:showPr>
</p:presentationPr>
</file>

<file path=ppt/tableStyles.xml><?xml version="1.0" encoding="utf-8"?>
<a:tblStyleLst xmlns:a="http://schemas.openxmlformats.org/drawingml/2006/main" xmlns:r="http://schemas.openxmlformats.org/officeDocument/2006/relationships" def="{829A196F-AEDA-4A44-B144-4E35E539E857}">
  <a:tblStyle styleId="{829A196F-AEDA-4A44-B144-4E35E539E857}" styleName="Table_0">
    <a:wholeTbl>
      <a:tcTxStyle b="off" i="off">
        <a:font>
          <a:latin typeface="맑은 고딕"/>
          <a:ea typeface="맑은 고딕"/>
          <a:cs typeface="맑은 고딕"/>
        </a:font>
        <a:schemeClr val="dk1"/>
      </a:tcTxStyle>
      <a:tcStyle>
        <a:tcBdr>
          <a:left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34D2ED73-E29B-4F42-A257-8032ADDD0D3D}" styleName="Table_1">
    <a:wholeTbl>
      <a:tcTxStyle b="off" i="off">
        <a:font>
          <a:latin typeface="맑은 고딕"/>
          <a:ea typeface="맑은 고딕"/>
          <a:cs typeface="맑은 고딕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2CB"/>
          </a:solidFill>
        </a:fill>
      </a:tcStyle>
    </a:wholeTbl>
    <a:band1H>
      <a:tcTxStyle b="off" i="off"/>
      <a:tcStyle>
        <a:fill>
          <a:solidFill>
            <a:srgbClr val="FEE599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FEE599"/>
          </a:solidFill>
        </a:fill>
      </a:tcStyle>
    </a:band1V>
    <a:band2V>
      <a:tcTxStyle b="off" i="off"/>
    </a:band2V>
    <a:lastCol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fill>
          <a:solidFill>
            <a:schemeClr val="accent4"/>
          </a:solidFill>
        </a:fill>
      </a:tcStyle>
    </a:lastCol>
    <a:firstCol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fill>
          <a:solidFill>
            <a:schemeClr val="accent4"/>
          </a:solidFill>
        </a:fill>
      </a:tcStyle>
    </a:firstCol>
    <a:lastRow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4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4"/>
          </a:solidFill>
        </a:fill>
      </a:tcStyle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 lastView="sldView">
  <p:slideViewPr>
    <p:cSldViewPr snapToGrid="0" snapToObjects="1">
      <p:cViewPr varScale="1">
        <p:scale>
          <a:sx n="100" d="100"/>
          <a:sy n="100" d="100"/>
        </p:scale>
        <p:origin x="0" y="0"/>
      </p:cViewPr>
      <p:guideLst>
        <p:guide orient="horz" pos="2158"/>
        <p:guide pos="3838"/>
      </p:guideLst>
    </p:cSldViewPr>
  </p:slideViewPr>
</p:viewPr>
</file>

<file path=ppt/_rels/presentation.xml.rels><?xml version="1.0" encoding="UTF-8"?>
<Relationships xmlns="http://schemas.openxmlformats.org/package/2006/relationships"><Relationship Id="rId1" Type="http://schemas.openxmlformats.org/officeDocument/2006/relationships/tableStyles" Target="tableStyles.xml"></Relationship><Relationship Id="rId2" Type="http://customschemas.google.com/relationships/presentationmetadata" Target="metadata"></Relationship><Relationship Id="rId4" Type="http://schemas.openxmlformats.org/officeDocument/2006/relationships/slideMaster" Target="slideMasters/slideMaster1.xml"></Relationship><Relationship Id="rId5" Type="http://schemas.openxmlformats.org/officeDocument/2006/relationships/theme" Target="theme/theme1.xml"></Relationship><Relationship Id="rId6" Type="http://schemas.openxmlformats.org/officeDocument/2006/relationships/notesMaster" Target="notesMasters/notesMaster1.xml"></Relationship><Relationship Id="rId8" Type="http://schemas.openxmlformats.org/officeDocument/2006/relationships/slide" Target="slides/slide1.xml"></Relationship><Relationship Id="rId9" Type="http://schemas.openxmlformats.org/officeDocument/2006/relationships/slide" Target="slides/slide2.xml"></Relationship><Relationship Id="rId10" Type="http://schemas.openxmlformats.org/officeDocument/2006/relationships/slide" Target="slides/slide3.xml"></Relationship><Relationship Id="rId12" Type="http://schemas.openxmlformats.org/officeDocument/2006/relationships/slide" Target="slides/slide4.xml"></Relationship><Relationship Id="rId14" Type="http://schemas.openxmlformats.org/officeDocument/2006/relationships/slide" Target="slides/slide5.xml"></Relationship><Relationship Id="rId16" Type="http://schemas.openxmlformats.org/officeDocument/2006/relationships/slide" Target="slides/slide6.xml"></Relationship><Relationship Id="rId18" Type="http://schemas.openxmlformats.org/officeDocument/2006/relationships/slide" Target="slides/slide7.xml"></Relationship><Relationship Id="rId20" Type="http://schemas.openxmlformats.org/officeDocument/2006/relationships/slide" Target="slides/slide8.xml"></Relationship><Relationship Id="rId22" Type="http://schemas.openxmlformats.org/officeDocument/2006/relationships/slide" Target="slides/slide9.xml"></Relationship><Relationship Id="rId24" Type="http://schemas.openxmlformats.org/officeDocument/2006/relationships/slide" Target="slides/slide10.xml"></Relationship><Relationship Id="rId26" Type="http://schemas.openxmlformats.org/officeDocument/2006/relationships/slide" Target="slides/slide11.xml"></Relationship><Relationship Id="rId28" Type="http://schemas.openxmlformats.org/officeDocument/2006/relationships/slide" Target="slides/slide12.xml"></Relationship><Relationship Id="rId30" Type="http://schemas.openxmlformats.org/officeDocument/2006/relationships/slide" Target="slides/slide13.xml"></Relationship><Relationship Id="rId31" Type="http://schemas.openxmlformats.org/officeDocument/2006/relationships/slide" Target="slides/slide14.xml"></Relationship><Relationship Id="rId33" Type="http://schemas.openxmlformats.org/officeDocument/2006/relationships/slide" Target="slides/slide15.xml"></Relationship><Relationship Id="rId35" Type="http://schemas.openxmlformats.org/officeDocument/2006/relationships/slide" Target="slides/slide16.xml"></Relationship><Relationship Id="rId36" Type="http://schemas.openxmlformats.org/officeDocument/2006/relationships/slide" Target="slides/slide17.xml"></Relationship><Relationship Id="rId37" Type="http://schemas.openxmlformats.org/officeDocument/2006/relationships/slide" Target="slides/slide18.xml"></Relationship><Relationship Id="rId38" Type="http://schemas.openxmlformats.org/officeDocument/2006/relationships/slide" Target="slides/slide19.xml"></Relationship><Relationship Id="rId40" Type="http://schemas.openxmlformats.org/officeDocument/2006/relationships/slide" Target="slides/slide20.xml"></Relationship><Relationship Id="rId42" Type="http://schemas.openxmlformats.org/officeDocument/2006/relationships/slide" Target="slides/slide21.xml"></Relationship><Relationship Id="rId43" Type="http://schemas.openxmlformats.org/officeDocument/2006/relationships/slide" Target="slides/slide22.xml"></Relationship><Relationship Id="rId45" Type="http://schemas.openxmlformats.org/officeDocument/2006/relationships/slide" Target="slides/slide23.xml"></Relationship><Relationship Id="rId47" Type="http://schemas.openxmlformats.org/officeDocument/2006/relationships/slide" Target="slides/slide24.xml"></Relationship><Relationship Id="rId48" Type="http://schemas.openxmlformats.org/officeDocument/2006/relationships/slide" Target="slides/slide25.xml"></Relationship><Relationship Id="rId49" Type="http://schemas.openxmlformats.org/officeDocument/2006/relationships/slide" Target="slides/slide26.xml"></Relationship><Relationship Id="rId51" Type="http://schemas.openxmlformats.org/officeDocument/2006/relationships/slide" Target="slides/slide27.xml"></Relationship><Relationship Id="rId52" Type="http://schemas.openxmlformats.org/officeDocument/2006/relationships/slide" Target="slides/slide28.xml"></Relationship><Relationship Id="rId53" Type="http://schemas.openxmlformats.org/officeDocument/2006/relationships/slide" Target="slides/slide29.xml"></Relationship><Relationship Id="rId54" Type="http://schemas.openxmlformats.org/officeDocument/2006/relationships/slide" Target="slides/slide30.xml"></Relationship><Relationship Id="rId55" Type="http://schemas.openxmlformats.org/officeDocument/2006/relationships/slide" Target="slides/slide31.xml"></Relationship><Relationship Id="rId56" Type="http://schemas.openxmlformats.org/officeDocument/2006/relationships/slide" Target="slides/slide32.xml"></Relationship><Relationship Id="rId58" Type="http://schemas.openxmlformats.org/officeDocument/2006/relationships/slide" Target="slides/slide33.xml"></Relationship><Relationship Id="rId59" Type="http://schemas.openxmlformats.org/officeDocument/2006/relationships/slide" Target="slides/slide34.xml"></Relationship><Relationship Id="rId60" Type="http://schemas.openxmlformats.org/officeDocument/2006/relationships/slide" Target="slides/slide35.xml"></Relationship><Relationship Id="rId62" Type="http://schemas.openxmlformats.org/officeDocument/2006/relationships/slide" Target="slides/slide36.xml"></Relationship><Relationship Id="rId64" Type="http://schemas.openxmlformats.org/officeDocument/2006/relationships/slide" Target="slides/slide37.xml"></Relationship><Relationship Id="rId66" Type="http://schemas.openxmlformats.org/officeDocument/2006/relationships/slide" Target="slides/slide38.xml"></Relationship><Relationship Id="rId68" Type="http://schemas.openxmlformats.org/officeDocument/2006/relationships/slide" Target="slides/slide39.xml"></Relationship><Relationship Id="rId70" Type="http://schemas.openxmlformats.org/officeDocument/2006/relationships/slide" Target="slides/slide40.xml"></Relationship><Relationship Id="rId72" Type="http://schemas.openxmlformats.org/officeDocument/2006/relationships/slide" Target="slides/slide41.xml"></Relationship><Relationship Id="rId73" Type="http://schemas.openxmlformats.org/officeDocument/2006/relationships/slide" Target="slides/slide42.xml"></Relationship><Relationship Id="rId75" Type="http://schemas.openxmlformats.org/officeDocument/2006/relationships/slide" Target="slides/slide43.xml"></Relationship><Relationship Id="rId77" Type="http://schemas.openxmlformats.org/officeDocument/2006/relationships/slide" Target="slides/slide44.xml"></Relationship><Relationship Id="rId79" Type="http://schemas.openxmlformats.org/officeDocument/2006/relationships/slide" Target="slides/slide45.xml"></Relationship><Relationship Id="rId80" Type="http://schemas.openxmlformats.org/officeDocument/2006/relationships/slide" Target="slides/slide46.xml"></Relationship><Relationship Id="rId81" Type="http://schemas.openxmlformats.org/officeDocument/2006/relationships/slide" Target="slides/slide47.xml"></Relationship><Relationship Id="rId82" Type="http://schemas.openxmlformats.org/officeDocument/2006/relationships/slide" Target="slides/slide48.xml"></Relationship><Relationship Id="rId83" Type="http://schemas.openxmlformats.org/officeDocument/2006/relationships/slide" Target="slides/slide49.xml"></Relationship><Relationship Id="rId84" Type="http://schemas.openxmlformats.org/officeDocument/2006/relationships/slide" Target="slides/slide50.xml"></Relationship><Relationship Id="rId85" Type="http://schemas.openxmlformats.org/officeDocument/2006/relationships/slide" Target="slides/slide51.xml"></Relationship><Relationship Id="rId110" Type="http://schemas.openxmlformats.org/officeDocument/2006/relationships/viewProps" Target="viewProps.xml"></Relationship><Relationship Id="rId111" Type="http://schemas.openxmlformats.org/officeDocument/2006/relationships/presProps" Target="presProps.xml"></Relationship></Relationships>
</file>

<file path=ppt/charts/_rels/chart1.xml.rels><?xml version="1.0" encoding="UTF-8"?>
<Relationships xmlns="http://schemas.openxmlformats.org/package/2006/relationships"><Relationship Id="rId1" Type="http://schemas.openxmlformats.org/officeDocument/2006/relationships/package" Target="../embeddings/Polaris_Office_Excel_____302335248.xlsx"></Relationship></Relationships>
</file>

<file path=ppt/charts/chart1.xml><?xml version="1.0" encoding="utf-8"?>
<c:chartSpace xmlns:r="http://schemas.openxmlformats.org/officeDocument/2006/relationships" xmlns:a="http://schemas.openxmlformats.org/drawingml/2006/main" xmlns:c="http://schemas.openxmlformats.org/drawingml/2006/chart">
  <c:date1904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roundedCorners val="0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rgbClr val="ff4d00"/>
            </a:solidFill>
            <a:effectLst>
              <a:outerShdw blurRad="76200" dist="31750" rotWithShape="0">
                <a:srgbClr val="000000">
                  <a:alpha val="50000"/>
                </a:srgbClr>
              </a:outerShdw>
            </a:effectLst>
          </c:spPr>
          <c:dPt>
            <c:idx val="0"/>
            <c:invertIfNegative val="0"/>
            <c:bubble3D val="0"/>
            <c:spPr/>
          </c:dPt>
          <c:dPt>
            <c:idx val="1"/>
            <c:invertIfNegative val="0"/>
            <c:bubble3D val="0"/>
            <c:spPr>
              <a:solidFill>
                <a:srgbClr val="ff9900"/>
              </a:solidFill>
            </c:spPr>
          </c:dPt>
          <c:dPt>
            <c:idx val="2"/>
            <c:invertIfNegative val="0"/>
            <c:bubble3D val="0"/>
            <c:spPr>
              <a:solidFill>
                <a:srgbClr val="90cfea"/>
              </a:solidFill>
            </c:spPr>
          </c:dPt>
          <c:dPt>
            <c:idx val="3"/>
            <c:invertIfNegative val="0"/>
            <c:bubble3D val="0"/>
            <c:spPr>
              <a:solidFill>
                <a:srgbClr val="2c9014"/>
              </a:solidFill>
            </c:spPr>
          </c:dPt>
          <c:dPt>
            <c:idx val="4"/>
            <c:invertIfNegative val="0"/>
            <c:bubble3D val="0"/>
            <c:spPr>
              <a:solidFill>
                <a:srgbClr val="42156f"/>
              </a:solidFill>
            </c:spPr>
          </c:dPt>
          <c:invertIfNegative val="0"/>
          <c:cat>
            <c:strRef>
              <c:f>Sheet1!$A$2:$A$6</c:f>
              <c:strCache>
                <c:ptCount val="5"/>
                <c:pt idx="0">
                  <c:v>개</c:v>
                </c:pt>
                <c:pt idx="1">
                  <c:v>고양이</c:v>
                </c:pt>
                <c:pt idx="2">
                  <c:v>금붕어/열대어</c:v>
                </c:pt>
                <c:pt idx="3">
                  <c:v>토끼</c:v>
                </c:pt>
                <c:pt idx="4">
                  <c:v>새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75.3</c:v>
                </c:pt>
                <c:pt idx="1">
                  <c:v>31.1</c:v>
                </c:pt>
                <c:pt idx="2">
                  <c:v>10.8</c:v>
                </c:pt>
                <c:pt idx="3">
                  <c:v>2</c:v>
                </c:pt>
                <c:pt idx="4">
                  <c:v>1.6</c:v>
                </c:pt>
              </c:numCache>
            </c:numRef>
          </c:val>
        </c:ser>
        <c:dLbls>
          <c:delete val="0"/>
          <c:dLblPos val="outEnd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00"/>
        <c:overlap val="-25"/>
        <c:axId val="438340252"/>
        <c:axId val="36299578"/>
      </c:barChart>
      <c:catAx>
        <c:axId val="438340252"/>
        <c:scaling>
          <c:orientation val="minMax"/>
        </c:scaling>
        <c:axPos val="b"/>
        <c:crossAx val="36299578"/>
        <c:delete val="0"/>
        <c:numFmt formatCode="General" sourceLinked="0"/>
        <c:majorTickMark val="out"/>
        <c:minorTickMark val="none"/>
        <c:tickLblPos val="nextTo"/>
        <c:crosses val="autoZero"/>
        <c:auto val="1"/>
        <c:lblAlgn val="ctr"/>
        <c:lblOffset val="100"/>
        <c:tickMarkSkip val="1"/>
        <c:noMultiLvlLbl val="0"/>
      </c:catAx>
      <c:valAx>
        <c:axId val="36299578"/>
        <c:scaling>
          <c:orientation val="minMax"/>
        </c:scaling>
        <c:axPos val="l"/>
        <c:crossAx val="438340252"/>
        <c:delete val="0"/>
        <c:majorGridlines/>
        <c:numFmt formatCode="General" sourceLinked="1"/>
        <c:majorTickMark val="out"/>
        <c:minorTickMark val="none"/>
        <c:tickLblPos val="nextTo"/>
        <c:spPr>
          <a:ln w="9525" cap="flat" cmpd="sng" algn="ctr">
            <a:noFill/>
            <a:prstDash val="solid"/>
            <a:round/>
            <a:headEnd w="med" len="med"/>
            <a:tailEnd w="med" len="med"/>
          </a:ln>
        </c:spPr>
        <c:crosses val="autoZero"/>
        <c:crossBetween val="between"/>
      </c:valAx>
      <c:spPr>
        <a:noFill/>
        <a:ln w="9525" cap="flat" cmpd="sng" algn="ctr">
          <a:noFill/>
          <a:prstDash val="solid"/>
          <a:round/>
          <a:headEnd w="med" len="med"/>
          <a:tailEnd w="med" len="med"/>
        </a:ln>
      </c:spPr>
    </c:plotArea>
    <c:legend>
      <c:legendPos val="b"/>
      <c:layout/>
      <c:overlay val="0"/>
      <c:txPr>
        <a:bodyPr rot="0" vert="horz" wrap="none" lIns="0" tIns="0" rIns="0" bIns="0" anchor="ctr" anchorCtr="1"/>
        <a:p>
          <a:pPr algn="l">
            <a:defRPr b="0" i="0" u="none"/>
          </a:pPr>
          <a:endParaRPr/>
        </a:p>
      </c:txPr>
    </c:legend>
    <c:plotVisOnly val="0"/>
    <c:dispBlanksAs val="gap"/>
  </c:chart>
  <c:txPr>
    <a:bodyPr rot="0" vert="horz" wrap="none" lIns="0" tIns="0" rIns="0" bIns="0" anchor="ctr" anchorCtr="1"/>
    <a:p>
      <a:pPr algn="l">
        <a:defRPr sz="1200" b="0" i="0" u="none">
          <a:latin typeface="맑은 고딕"/>
          <a:ea typeface="맑은 고딕"/>
          <a:cs typeface="맑은 고딕"/>
          <a:sym typeface="맑은 고딕"/>
        </a:defRPr>
      </a:pPr>
      <a:endParaRPr/>
    </a:p>
  </c:txPr>
  <c:extLst>
    <c:ext uri="CC8EB2C9-7E31-499d-B8F2-F6CE61031016">
      <ho:hncChartStyle xmlns:ho="http://schemas.haansoft.com/office/8.0" layoutIndex="-1" colorIndex="0" styleIndex="8"/>
    </c:ext>
  </c:extLst>
  <c:externalData r:id="rId1">
    <c:autoUpdate val="0"/>
  </c:externalData>
</c:chartSpace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2.xml"></Relationship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ko-K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.xml"></Relationship></Relationships>
</file>

<file path=ppt/notesSlides/_rels/notesSlide10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0.xml"></Relationship></Relationships>
</file>

<file path=ppt/notesSlides/_rels/notesSlide11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1.xml"></Relationship></Relationships>
</file>

<file path=ppt/notesSlides/_rels/notesSlide12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2.xml"></Relationship></Relationships>
</file>

<file path=ppt/notesSlides/_rels/notesSlide13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3.xml"></Relationship></Relationships>
</file>

<file path=ppt/notesSlides/_rels/notesSlide14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4.xml"></Relationship></Relationships>
</file>

<file path=ppt/notesSlides/_rels/notesSlide15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5.xml"></Relationship></Relationships>
</file>

<file path=ppt/notesSlides/_rels/notesSlide16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6.xml"></Relationship></Relationships>
</file>

<file path=ppt/notesSlides/_rels/notesSlide17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7.xml"></Relationship></Relationships>
</file>

<file path=ppt/notesSlides/_rels/notesSlide18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8.xml"></Relationship></Relationships>
</file>

<file path=ppt/notesSlides/_rels/notesSlide19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9.xml"></Relationship></Relationships>
</file>

<file path=ppt/notesSlides/_rels/notesSlide2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2.xml"></Relationship></Relationships>
</file>

<file path=ppt/notesSlides/_rels/notesSlide20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20.xml"></Relationship></Relationships>
</file>

<file path=ppt/notesSlides/_rels/notesSlide21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21.xml"></Relationship></Relationships>
</file>

<file path=ppt/notesSlides/_rels/notesSlide22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22.xml"></Relationship></Relationships>
</file>

<file path=ppt/notesSlides/_rels/notesSlide23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23.xml"></Relationship></Relationships>
</file>

<file path=ppt/notesSlides/_rels/notesSlide24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24.xml"></Relationship></Relationships>
</file>

<file path=ppt/notesSlides/_rels/notesSlide25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25.xml"></Relationship></Relationships>
</file>

<file path=ppt/notesSlides/_rels/notesSlide26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26.xml"></Relationship></Relationships>
</file>

<file path=ppt/notesSlides/_rels/notesSlide27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27.xml"></Relationship></Relationships>
</file>

<file path=ppt/notesSlides/_rels/notesSlide28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28.xml"></Relationship></Relationships>
</file>

<file path=ppt/notesSlides/_rels/notesSlide29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29.xml"></Relationship></Relationships>
</file>

<file path=ppt/notesSlides/_rels/notesSlide3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3.xml"></Relationship></Relationships>
</file>

<file path=ppt/notesSlides/_rels/notesSlide30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30.xml"></Relationship></Relationships>
</file>

<file path=ppt/notesSlides/_rels/notesSlide31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31.xml"></Relationship></Relationships>
</file>

<file path=ppt/notesSlides/_rels/notesSlide32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32.xml"></Relationship></Relationships>
</file>

<file path=ppt/notesSlides/_rels/notesSlide33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33.xml"></Relationship></Relationships>
</file>

<file path=ppt/notesSlides/_rels/notesSlide34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34.xml"></Relationship></Relationships>
</file>

<file path=ppt/notesSlides/_rels/notesSlide35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35.xml"></Relationship></Relationships>
</file>

<file path=ppt/notesSlides/_rels/notesSlide36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36.xml"></Relationship></Relationships>
</file>

<file path=ppt/notesSlides/_rels/notesSlide37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37.xml"></Relationship></Relationships>
</file>

<file path=ppt/notesSlides/_rels/notesSlide38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38.xml"></Relationship></Relationships>
</file>

<file path=ppt/notesSlides/_rels/notesSlide39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39.xml"></Relationship></Relationships>
</file>

<file path=ppt/notesSlides/_rels/notesSlide4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4.xml"></Relationship></Relationships>
</file>

<file path=ppt/notesSlides/_rels/notesSlide40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40.xml"></Relationship></Relationships>
</file>

<file path=ppt/notesSlides/_rels/notesSlide41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41.xml"></Relationship></Relationships>
</file>

<file path=ppt/notesSlides/_rels/notesSlide42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42.xml"></Relationship></Relationships>
</file>

<file path=ppt/notesSlides/_rels/notesSlide43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43.xml"></Relationship></Relationships>
</file>

<file path=ppt/notesSlides/_rels/notesSlide44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44.xml"></Relationship></Relationships>
</file>

<file path=ppt/notesSlides/_rels/notesSlide45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45.xml"></Relationship></Relationships>
</file>

<file path=ppt/notesSlides/_rels/notesSlide46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46.xml"></Relationship></Relationships>
</file>

<file path=ppt/notesSlides/_rels/notesSlide47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47.xml"></Relationship></Relationships>
</file>

<file path=ppt/notesSlides/_rels/notesSlide48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48.xml"></Relationship></Relationships>
</file>

<file path=ppt/notesSlides/_rels/notesSlide49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49.xml"></Relationship></Relationships>
</file>

<file path=ppt/notesSlides/_rels/notesSlide5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5.xml"></Relationship></Relationships>
</file>

<file path=ppt/notesSlides/_rels/notesSlide50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50.xml"></Relationship></Relationships>
</file>

<file path=ppt/notesSlides/_rels/notesSlide51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51.xml"></Relationship></Relationships>
</file>

<file path=ppt/notesSlides/_rels/notesSlide6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6.xml"></Relationship></Relationships>
</file>

<file path=ppt/notesSlides/_rels/notesSlide7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7.xml"></Relationship></Relationships>
</file>

<file path=ppt/notesSlides/_rels/notesSlide8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8.xml"></Relationship></Relationships>
</file>

<file path=ppt/notesSlides/_rels/notesSlide9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9.xml"></Relationship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" name="Google Shape;465;p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3" name="Google Shape;483;p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9" name="Google Shape;529;p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5" name="Google Shape;575;p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1" name="Google Shape;621;p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1" name="Google Shape;661;p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5" name="Google Shape;705;p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0" name="Google Shape;740;p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2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4" name="Google Shape;824;p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0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2" name="Google Shape;832;p2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5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7" name="Google Shape;867;p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3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5" name="Google Shape;875;p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893" name="Google Shape;893;p3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903" name="Google Shape;903;p3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3" name="Google Shape;913;p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9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1" name="Google Shape;931;p3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3" name="Google Shape;963;p3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6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Google Shape;977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8" name="Google Shape;978;p3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0" name="Google Shape;1010;p3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0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2" name="Google Shape;1042;p3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2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Google Shape;1073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4" name="Google Shape;1074;p3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0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1" name="Google Shape;1091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2" name="Google Shape;1092;p3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2" name="Google Shape;1162;p4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2" name="Google Shape;1172;p4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9" name="Shape 1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0" name="Google Shape;1180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1" name="Google Shape;1181;p4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0" name="Google Shape;1190;p4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7" name="Shape 1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" name="Google Shape;1198;p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9" name="Google Shape;1199;p4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7" name="Shape 1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" name="Google Shape;1208;p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9" name="Google Shape;1209;p4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8" name="Google Shape;1218;p4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6" name="Shape 1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7" name="Google Shape;1227;p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8" name="Google Shape;1228;p4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5" name="Shape 1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6" name="Google Shape;1236;p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7" name="Google Shape;1237;p4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5" name="Shape 1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6" name="Google Shape;1246;p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7" name="Google Shape;1247;p4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7" name="Google Shape;1257;p5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5" name="Shape 1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6" name="Google Shape;1266;p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7" name="Google Shape;1267;p5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3" name="Shape 1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4" name="Google Shape;1274;p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275" name="Google Shape;1275;p5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4" name="Shape 1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5" name="Google Shape;1285;p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286" name="Google Shape;1286;p5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7" name="Shape 1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8" name="Google Shape;1298;p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299" name="Google Shape;1299;p5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0" name="Shape 1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1" name="Google Shape;1311;p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312" name="Google Shape;1312;p5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3" name="Shape 1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4" name="Google Shape;1324;p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325" name="Google Shape;1325;p5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8" name="Google Shape;1338;p5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슬라이드">
  <p:cSld name="제목 슬라이드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5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5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59"/>
          <p:cNvSpPr txBox="1"/>
          <p:nvPr>
            <p:ph idx="12" type="sldNum"/>
          </p:nvPr>
        </p:nvSpPr>
        <p:spPr>
          <a:xfrm>
            <a:off x="901065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FB198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5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b="0" i="0" sz="4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58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2" name="Google Shape;12;p5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3" name="Google Shape;13;p5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4" name="Google Shape;14;p5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?>
<Relationships xmlns="http://schemas.openxmlformats.org/package/2006/relationships"><Relationship Id="rId2" Type="http://schemas.openxmlformats.org/officeDocument/2006/relationships/notesSlide" Target="../notesSlides/notesSlide1.xml"></Relationship><Relationship Id="rId3" Type="http://schemas.openxmlformats.org/officeDocument/2006/relationships/image" Target="../media/image13.png"></Relationship><Relationship Id="rId4" Type="http://schemas.openxmlformats.org/officeDocument/2006/relationships/hyperlink" Target="https://github.com/SeonJ/myPet_project/tree/main/myPet" TargetMode="External"></Relationship><Relationship Id="rId5" Type="http://schemas.openxmlformats.org/officeDocument/2006/relationships/slideLayout" Target="../slideLayouts/slideLayout1.xml"></Relationship></Relationships>
</file>

<file path=ppt/slides/_rels/slide10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notesSlide" Target="../notesSlides/notesSlide10.xml"></Relationship></Relationships>
</file>

<file path=ppt/slides/_rels/slide11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notesSlide" Target="../notesSlides/notesSlide11.xml"></Relationship><Relationship Id="rId3" Type="http://schemas.openxmlformats.org/officeDocument/2006/relationships/image" Target="../media/image2.jpg"></Relationship></Relationships>
</file>

<file path=ppt/slides/_rels/slide12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notesSlide" Target="../notesSlides/notesSlide12.xml"></Relationship></Relationships>
</file>

<file path=ppt/slides/_rels/slide13.xml.rels><?xml version="1.0" encoding="UTF-8"?>
<Relationships xmlns="http://schemas.openxmlformats.org/package/2006/relationships"><Relationship Id="rId2" Type="http://schemas.openxmlformats.org/officeDocument/2006/relationships/notesSlide" Target="../notesSlides/notesSlide13.xml"></Relationship><Relationship Id="rId3" Type="http://schemas.openxmlformats.org/officeDocument/2006/relationships/image" Target="../media/image12.png"></Relationship><Relationship Id="rId4" Type="http://schemas.openxmlformats.org/officeDocument/2006/relationships/slideLayout" Target="../slideLayouts/slideLayout1.xml"></Relationship></Relationships>
</file>

<file path=ppt/slides/_rels/slide14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notesSlide" Target="../notesSlides/notesSlide14.xml"></Relationship><Relationship Id="rId3" Type="http://schemas.openxmlformats.org/officeDocument/2006/relationships/image" Target="../media/image8.jpg"></Relationship></Relationships>
</file>

<file path=ppt/slides/_rels/slide15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notesSlide" Target="../notesSlides/notesSlide15.xml"></Relationship><Relationship Id="rId3" Type="http://schemas.openxmlformats.org/officeDocument/2006/relationships/image" Target="../media/image7.png"></Relationship></Relationships>
</file>

<file path=ppt/slides/_rels/slide16.xml.rels><?xml version="1.0" encoding="UTF-8"?>
<Relationships xmlns="http://schemas.openxmlformats.org/package/2006/relationships"><Relationship Id="rId2" Type="http://schemas.openxmlformats.org/officeDocument/2006/relationships/notesSlide" Target="../notesSlides/notesSlide16.xml"></Relationship><Relationship Id="rId3" Type="http://schemas.openxmlformats.org/officeDocument/2006/relationships/image" Target="../media/image6.jpg"></Relationship><Relationship Id="rId4" Type="http://schemas.openxmlformats.org/officeDocument/2006/relationships/image" Target="../media/image10.png"></Relationship><Relationship Id="rId5" Type="http://schemas.openxmlformats.org/officeDocument/2006/relationships/slideLayout" Target="../slideLayouts/slideLayout1.xml"></Relationship></Relationships>
</file>

<file path=ppt/slides/_rels/slide17.xml.rels><?xml version="1.0" encoding="UTF-8"?>
<Relationships xmlns="http://schemas.openxmlformats.org/package/2006/relationships"><Relationship Id="rId2" Type="http://schemas.openxmlformats.org/officeDocument/2006/relationships/notesSlide" Target="../notesSlides/notesSlide17.xml"></Relationship><Relationship Id="rId3" Type="http://schemas.openxmlformats.org/officeDocument/2006/relationships/image" Target="../media/image17.png"></Relationship><Relationship Id="rId4" Type="http://schemas.openxmlformats.org/officeDocument/2006/relationships/image" Target="../media/image29.png"></Relationship><Relationship Id="rId5" Type="http://schemas.openxmlformats.org/officeDocument/2006/relationships/image" Target="../media/image20.png"></Relationship><Relationship Id="rId6" Type="http://schemas.openxmlformats.org/officeDocument/2006/relationships/image" Target="../media/image37.png"></Relationship><Relationship Id="rId7" Type="http://schemas.openxmlformats.org/officeDocument/2006/relationships/image" Target="../media/image18.png"></Relationship><Relationship Id="rId8" Type="http://schemas.openxmlformats.org/officeDocument/2006/relationships/slideLayout" Target="../slideLayouts/slideLayout1.xml"></Relationship></Relationships>
</file>

<file path=ppt/slides/_rels/slide18.xml.rels><?xml version="1.0" encoding="UTF-8"?>
<Relationships xmlns="http://schemas.openxmlformats.org/package/2006/relationships"><Relationship Id="rId2" Type="http://schemas.openxmlformats.org/officeDocument/2006/relationships/notesSlide" Target="../notesSlides/notesSlide18.xml"></Relationship><Relationship Id="rId3" Type="http://schemas.openxmlformats.org/officeDocument/2006/relationships/image" Target="../media/image25.jpg"></Relationship><Relationship Id="rId4" Type="http://schemas.openxmlformats.org/officeDocument/2006/relationships/slideLayout" Target="../slideLayouts/slideLayout1.xml"></Relationship></Relationships>
</file>

<file path=ppt/slides/_rels/slide19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notesSlide" Target="../notesSlides/notesSlide19.xml"></Relationship></Relationships>
</file>

<file path=ppt/slides/_rels/slide2.xml.rels><?xml version="1.0" encoding="UTF-8"?>
<Relationships xmlns="http://schemas.openxmlformats.org/package/2006/relationships"><Relationship Id="rId2" Type="http://schemas.openxmlformats.org/officeDocument/2006/relationships/notesSlide" Target="../notesSlides/notesSlide2.xml"></Relationship><Relationship Id="rId3" Type="http://schemas.openxmlformats.org/officeDocument/2006/relationships/slideLayout" Target="../slideLayouts/slideLayout1.xml"></Relationship></Relationships>
</file>

<file path=ppt/slides/_rels/slide20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notesSlide" Target="../notesSlides/notesSlide20.xml"></Relationship><Relationship Id="rId3" Type="http://schemas.openxmlformats.org/officeDocument/2006/relationships/image" Target="../media/image22.jpg"></Relationship></Relationships>
</file>

<file path=ppt/slides/_rels/slide21.xml.rels><?xml version="1.0" encoding="UTF-8"?>
<Relationships xmlns="http://schemas.openxmlformats.org/package/2006/relationships"><Relationship Id="rId2" Type="http://schemas.openxmlformats.org/officeDocument/2006/relationships/notesSlide" Target="../notesSlides/notesSlide21.xml"></Relationship><Relationship Id="rId3" Type="http://schemas.openxmlformats.org/officeDocument/2006/relationships/hyperlink" Target="https://github.com/SeonJ/myPet_project/tree/main/myPet" TargetMode="External"></Relationship><Relationship Id="rId4" Type="http://schemas.openxmlformats.org/officeDocument/2006/relationships/slideLayout" Target="../slideLayouts/slideLayout1.xml"></Relationship></Relationships>
</file>

<file path=ppt/slides/_rels/slide22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notesSlide" Target="../notesSlides/notesSlide22.xml"></Relationship><Relationship Id="rId3" Type="http://schemas.openxmlformats.org/officeDocument/2006/relationships/image" Target="../media/image21.jpg"></Relationship></Relationships>
</file>

<file path=ppt/slides/_rels/slide23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notesSlide" Target="../notesSlides/notesSlide23.xml"></Relationship></Relationships>
</file>

<file path=ppt/slides/_rels/slide24.xml.rels><?xml version="1.0" encoding="UTF-8"?>
<Relationships xmlns="http://schemas.openxmlformats.org/package/2006/relationships"><Relationship Id="rId2" Type="http://schemas.openxmlformats.org/officeDocument/2006/relationships/notesSlide" Target="../notesSlides/notesSlide24.xml"></Relationship><Relationship Id="rId3" Type="http://schemas.openxmlformats.org/officeDocument/2006/relationships/slideLayout" Target="../slideLayouts/slideLayout1.xml"></Relationship></Relationships>
</file>

<file path=ppt/slides/_rels/slide25.xml.rels><?xml version="1.0" encoding="UTF-8"?>
<Relationships xmlns="http://schemas.openxmlformats.org/package/2006/relationships"><Relationship Id="rId2" Type="http://schemas.openxmlformats.org/officeDocument/2006/relationships/notesSlide" Target="../notesSlides/notesSlide25.xml"></Relationship><Relationship Id="rId3" Type="http://schemas.openxmlformats.org/officeDocument/2006/relationships/slideLayout" Target="../slideLayouts/slideLayout1.xml"></Relationship></Relationships>
</file>

<file path=ppt/slides/_rels/slide26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notesSlide" Target="../notesSlides/notesSlide26.xml"></Relationship></Relationships>
</file>

<file path=ppt/slides/_rels/slide27.xml.rels><?xml version="1.0" encoding="UTF-8"?>
<Relationships xmlns="http://schemas.openxmlformats.org/package/2006/relationships"><Relationship Id="rId2" Type="http://schemas.openxmlformats.org/officeDocument/2006/relationships/notesSlide" Target="../notesSlides/notesSlide27.xml"></Relationship><Relationship Id="rId3" Type="http://schemas.openxmlformats.org/officeDocument/2006/relationships/image" Target="../media/image26.jpg"></Relationship><Relationship Id="rId4" Type="http://schemas.openxmlformats.org/officeDocument/2006/relationships/slideLayout" Target="../slideLayouts/slideLayout1.xml"></Relationship></Relationships>
</file>

<file path=ppt/slides/_rels/slide28.xml.rels><?xml version="1.0" encoding="UTF-8"?>
<Relationships xmlns="http://schemas.openxmlformats.org/package/2006/relationships"><Relationship Id="rId2" Type="http://schemas.openxmlformats.org/officeDocument/2006/relationships/notesSlide" Target="../notesSlides/notesSlide28.xml"></Relationship><Relationship Id="rId3" Type="http://schemas.openxmlformats.org/officeDocument/2006/relationships/image" Target="../media/image28.png"></Relationship><Relationship Id="rId4" Type="http://schemas.openxmlformats.org/officeDocument/2006/relationships/slideLayout" Target="../slideLayouts/slideLayout1.xml"></Relationship></Relationships>
</file>

<file path=ppt/slides/_rels/slide29.xml.rels><?xml version="1.0" encoding="UTF-8"?>
<Relationships xmlns="http://schemas.openxmlformats.org/package/2006/relationships"><Relationship Id="rId2" Type="http://schemas.openxmlformats.org/officeDocument/2006/relationships/notesSlide" Target="../notesSlides/notesSlide29.xml"></Relationship><Relationship Id="rId3" Type="http://schemas.openxmlformats.org/officeDocument/2006/relationships/image" Target="../media/image27.png"></Relationship><Relationship Id="rId4" Type="http://schemas.openxmlformats.org/officeDocument/2006/relationships/slideLayout" Target="../slideLayouts/slideLayout1.xml"></Relationship></Relationships>
</file>

<file path=ppt/slides/_rels/slide3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notesSlide" Target="../notesSlides/notesSlide3.xml"></Relationship><Relationship Id="rId3" Type="http://schemas.openxmlformats.org/officeDocument/2006/relationships/image" Target="../media/image9.png"></Relationship></Relationships>
</file>

<file path=ppt/slides/_rels/slide30.xml.rels><?xml version="1.0" encoding="UTF-8"?>
<Relationships xmlns="http://schemas.openxmlformats.org/package/2006/relationships"><Relationship Id="rId2" Type="http://schemas.openxmlformats.org/officeDocument/2006/relationships/notesSlide" Target="../notesSlides/notesSlide30.xml"></Relationship><Relationship Id="rId3" Type="http://schemas.openxmlformats.org/officeDocument/2006/relationships/image" Target="../media/image33.png"></Relationship><Relationship Id="rId4" Type="http://schemas.openxmlformats.org/officeDocument/2006/relationships/slideLayout" Target="../slideLayouts/slideLayout1.xml"></Relationship></Relationships>
</file>

<file path=ppt/slides/_rels/slide31.xml.rels><?xml version="1.0" encoding="UTF-8"?>
<Relationships xmlns="http://schemas.openxmlformats.org/package/2006/relationships"><Relationship Id="rId2" Type="http://schemas.openxmlformats.org/officeDocument/2006/relationships/notesSlide" Target="../notesSlides/notesSlide31.xml"></Relationship><Relationship Id="rId3" Type="http://schemas.openxmlformats.org/officeDocument/2006/relationships/image" Target="../media/image35.png"></Relationship><Relationship Id="rId4" Type="http://schemas.openxmlformats.org/officeDocument/2006/relationships/slideLayout" Target="../slideLayouts/slideLayout1.xml"></Relationship></Relationships>
</file>

<file path=ppt/slides/_rels/slide32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notesSlide" Target="../notesSlides/notesSlide32.xml"></Relationship></Relationships>
</file>

<file path=ppt/slides/_rels/slide33.xml.rels><?xml version="1.0" encoding="UTF-8"?>
<Relationships xmlns="http://schemas.openxmlformats.org/package/2006/relationships"><Relationship Id="rId2" Type="http://schemas.openxmlformats.org/officeDocument/2006/relationships/notesSlide" Target="../notesSlides/notesSlide33.xml"></Relationship><Relationship Id="rId3" Type="http://schemas.openxmlformats.org/officeDocument/2006/relationships/slideLayout" Target="../slideLayouts/slideLayout1.xml"></Relationship></Relationships>
</file>

<file path=ppt/slides/_rels/slide34.xml.rels><?xml version="1.0" encoding="UTF-8"?>
<Relationships xmlns="http://schemas.openxmlformats.org/package/2006/relationships"><Relationship Id="rId2" Type="http://schemas.openxmlformats.org/officeDocument/2006/relationships/notesSlide" Target="../notesSlides/notesSlide34.xml"></Relationship><Relationship Id="rId3" Type="http://schemas.openxmlformats.org/officeDocument/2006/relationships/slideLayout" Target="../slideLayouts/slideLayout1.xml"></Relationship></Relationships>
</file>

<file path=ppt/slides/_rels/slide35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notesSlide" Target="../notesSlides/notesSlide35.xml"></Relationship></Relationships>
</file>

<file path=ppt/slides/_rels/slide36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notesSlide" Target="../notesSlides/notesSlide36.xml"></Relationship></Relationships>
</file>

<file path=ppt/slides/_rels/slide37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notesSlide" Target="../notesSlides/notesSlide37.xml"></Relationship></Relationships>
</file>

<file path=ppt/slides/_rels/slide38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notesSlide" Target="../notesSlides/notesSlide38.xml"></Relationship></Relationships>
</file>

<file path=ppt/slides/_rels/slide39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notesSlide" Target="../notesSlides/notesSlide39.xml"></Relationship></Relationships>
</file>

<file path=ppt/slides/_rels/slide4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notesSlide" Target="../notesSlides/notesSlide4.xml"></Relationship><Relationship Id="rId3" Type="http://schemas.openxmlformats.org/officeDocument/2006/relationships/image" Target="../media/image1.png"></Relationship></Relationships>
</file>

<file path=ppt/slides/_rels/slide40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notesSlide" Target="../notesSlides/notesSlide40.xml"></Relationship></Relationships>
</file>

<file path=ppt/slides/_rels/slide41.xml.rels><?xml version="1.0" encoding="UTF-8"?>
<Relationships xmlns="http://schemas.openxmlformats.org/package/2006/relationships"><Relationship Id="rId2" Type="http://schemas.openxmlformats.org/officeDocument/2006/relationships/notesSlide" Target="../notesSlides/notesSlide41.xml"></Relationship><Relationship Id="rId3" Type="http://schemas.openxmlformats.org/officeDocument/2006/relationships/slideLayout" Target="../slideLayouts/slideLayout1.xml"></Relationship></Relationships>
</file>

<file path=ppt/slides/_rels/slide42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notesSlide" Target="../notesSlides/notesSlide42.xml"></Relationship></Relationships>
</file>

<file path=ppt/slides/_rels/slide43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notesSlide" Target="../notesSlides/notesSlide43.xml"></Relationship></Relationships>
</file>

<file path=ppt/slides/_rels/slide44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notesSlide" Target="../notesSlides/notesSlide44.xml"></Relationship></Relationships>
</file>

<file path=ppt/slides/_rels/slide45.xml.rels><?xml version="1.0" encoding="UTF-8"?>
<Relationships xmlns="http://schemas.openxmlformats.org/package/2006/relationships"><Relationship Id="rId2" Type="http://schemas.openxmlformats.org/officeDocument/2006/relationships/notesSlide" Target="../notesSlides/notesSlide45.xml"></Relationship><Relationship Id="rId3" Type="http://schemas.openxmlformats.org/officeDocument/2006/relationships/image" Target="../media/image36.jpg"></Relationship><Relationship Id="rId4" Type="http://schemas.openxmlformats.org/officeDocument/2006/relationships/slideLayout" Target="../slideLayouts/slideLayout1.xml"></Relationship></Relationships>
</file>

<file path=ppt/slides/_rels/slide46.xml.rels><?xml version="1.0" encoding="UTF-8"?>
<Relationships xmlns="http://schemas.openxmlformats.org/package/2006/relationships"><Relationship Id="rId2" Type="http://schemas.openxmlformats.org/officeDocument/2006/relationships/notesSlide" Target="../notesSlides/notesSlide46.xml"></Relationship><Relationship Id="rId5" Type="http://schemas.openxmlformats.org/officeDocument/2006/relationships/image" Target="../media/fImage87877134941.png"></Relationship><Relationship Id="rId6" Type="http://schemas.openxmlformats.org/officeDocument/2006/relationships/slideLayout" Target="../slideLayouts/slideLayout1.xml"></Relationship></Relationships>
</file>

<file path=ppt/slides/_rels/slide47.xml.rels><?xml version="1.0" encoding="UTF-8"?>
<Relationships xmlns="http://schemas.openxmlformats.org/package/2006/relationships"><Relationship Id="rId2" Type="http://schemas.openxmlformats.org/officeDocument/2006/relationships/notesSlide" Target="../notesSlides/notesSlide47.xml"></Relationship><Relationship Id="rId5" Type="http://schemas.openxmlformats.org/officeDocument/2006/relationships/image" Target="../media/fImage7546013508467.png"></Relationship><Relationship Id="rId6" Type="http://schemas.openxmlformats.org/officeDocument/2006/relationships/slideLayout" Target="../slideLayouts/slideLayout1.xml"></Relationship></Relationships>
</file>

<file path=ppt/slides/_rels/slide48.xml.rels><?xml version="1.0" encoding="UTF-8"?>
<Relationships xmlns="http://schemas.openxmlformats.org/package/2006/relationships"><Relationship Id="rId2" Type="http://schemas.openxmlformats.org/officeDocument/2006/relationships/notesSlide" Target="../notesSlides/notesSlide48.xml"></Relationship><Relationship Id="rId5" Type="http://schemas.openxmlformats.org/officeDocument/2006/relationships/image" Target="../media/fImage45796213546334.png"></Relationship><Relationship Id="rId6" Type="http://schemas.openxmlformats.org/officeDocument/2006/relationships/image" Target="../media/fImage58033013556500.png"></Relationship><Relationship Id="rId7" Type="http://schemas.openxmlformats.org/officeDocument/2006/relationships/slideLayout" Target="../slideLayouts/slideLayout1.xml"></Relationship></Relationships>
</file>

<file path=ppt/slides/_rels/slide49.xml.rels><?xml version="1.0" encoding="UTF-8"?>
<Relationships xmlns="http://schemas.openxmlformats.org/package/2006/relationships"><Relationship Id="rId2" Type="http://schemas.openxmlformats.org/officeDocument/2006/relationships/notesSlide" Target="../notesSlides/notesSlide49.xml"></Relationship><Relationship Id="rId5" Type="http://schemas.openxmlformats.org/officeDocument/2006/relationships/image" Target="../media/fImage14046713569169.png"></Relationship><Relationship Id="rId6" Type="http://schemas.openxmlformats.org/officeDocument/2006/relationships/image" Target="../media/fImage14238013575724.png"></Relationship><Relationship Id="rId7" Type="http://schemas.openxmlformats.org/officeDocument/2006/relationships/slideLayout" Target="../slideLayouts/slideLayout1.xml"></Relationship></Relationships>
</file>

<file path=ppt/slides/_rels/slide5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notesSlide" Target="../notesSlides/notesSlide5.xml"></Relationship></Relationships>
</file>

<file path=ppt/slides/_rels/slide50.xml.rels><?xml version="1.0" encoding="UTF-8"?>
<Relationships xmlns="http://schemas.openxmlformats.org/package/2006/relationships"><Relationship Id="rId2" Type="http://schemas.openxmlformats.org/officeDocument/2006/relationships/notesSlide" Target="../notesSlides/notesSlide50.xml"></Relationship><Relationship Id="rId5" Type="http://schemas.openxmlformats.org/officeDocument/2006/relationships/image" Target="../media/fImage17133113621478.png"></Relationship><Relationship Id="rId6" Type="http://schemas.openxmlformats.org/officeDocument/2006/relationships/image" Target="../media/fImage22818413639358.png"></Relationship><Relationship Id="rId7" Type="http://schemas.openxmlformats.org/officeDocument/2006/relationships/slideLayout" Target="../slideLayouts/slideLayout1.xml"></Relationship></Relationships>
</file>

<file path=ppt/slides/_rels/slide51.xml.rels><?xml version="1.0" encoding="UTF-8"?>
<Relationships xmlns="http://schemas.openxmlformats.org/package/2006/relationships"><Relationship Id="rId2" Type="http://schemas.openxmlformats.org/officeDocument/2006/relationships/notesSlide" Target="../notesSlides/notesSlide51.xml"></Relationship><Relationship Id="rId3" Type="http://schemas.openxmlformats.org/officeDocument/2006/relationships/image" Target="../media/image40.png"></Relationship><Relationship Id="rId4" Type="http://schemas.openxmlformats.org/officeDocument/2006/relationships/slideLayout" Target="../slideLayouts/slideLayout1.xml"></Relationship></Relationships>
</file>

<file path=ppt/slides/_rels/slide6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notesSlide" Target="../notesSlides/notesSlide6.xml"></Relationship><Relationship Id="rId3" Type="http://schemas.openxmlformats.org/officeDocument/2006/relationships/chart" Target="../charts/chart1.xml"></Relationship></Relationships>
</file>

<file path=ppt/slides/_rels/slide7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notesSlide" Target="../notesSlides/notesSlide7.xml"></Relationship><Relationship Id="rId3" Type="http://schemas.openxmlformats.org/officeDocument/2006/relationships/image" Target="../media/image11.jpg"></Relationship></Relationships>
</file>

<file path=ppt/slides/_rels/slide8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notesSlide" Target="../notesSlides/notesSlide8.xml"></Relationship><Relationship Id="rId3" Type="http://schemas.openxmlformats.org/officeDocument/2006/relationships/image" Target="../media/image5.png"></Relationship><Relationship Id="rId4" Type="http://schemas.openxmlformats.org/officeDocument/2006/relationships/image" Target="../media/image3.png"></Relationship></Relationships>
</file>

<file path=ppt/slides/_rels/slide9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notesSlide" Target="../notesSlides/notesSlide9.xml"></Relationship><Relationship Id="rId3" Type="http://schemas.openxmlformats.org/officeDocument/2006/relationships/image" Target="../media/image23.png"></Relationship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D966"/>
        </a:solid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"/>
          <p:cNvSpPr/>
          <p:nvPr/>
        </p:nvSpPr>
        <p:spPr>
          <a:xfrm>
            <a:off x="6509385" y="1379855"/>
            <a:ext cx="1035050" cy="720090"/>
          </a:xfrm>
          <a:custGeom>
            <a:rect b="b" l="l" r="r" t="t"/>
            <a:pathLst>
              <a:path extrusionOk="0" h="1211933" w="1741715">
                <a:moveTo>
                  <a:pt x="870859" y="0"/>
                </a:moveTo>
                <a:cubicBezTo>
                  <a:pt x="1123364" y="0"/>
                  <a:pt x="1334036" y="179109"/>
                  <a:pt x="1382758" y="417210"/>
                </a:cubicBezTo>
                <a:lnTo>
                  <a:pt x="1386277" y="452109"/>
                </a:lnTo>
                <a:lnTo>
                  <a:pt x="1437331" y="457256"/>
                </a:lnTo>
                <a:cubicBezTo>
                  <a:pt x="1611043" y="492802"/>
                  <a:pt x="1741715" y="646502"/>
                  <a:pt x="1741715" y="830722"/>
                </a:cubicBezTo>
                <a:cubicBezTo>
                  <a:pt x="1741715" y="1041259"/>
                  <a:pt x="1571041" y="1211933"/>
                  <a:pt x="1360504" y="1211933"/>
                </a:cubicBezTo>
                <a:lnTo>
                  <a:pt x="381211" y="1211933"/>
                </a:lnTo>
                <a:cubicBezTo>
                  <a:pt x="170674" y="1211933"/>
                  <a:pt x="0" y="1041259"/>
                  <a:pt x="0" y="830722"/>
                </a:cubicBezTo>
                <a:cubicBezTo>
                  <a:pt x="0" y="646502"/>
                  <a:pt x="130672" y="492802"/>
                  <a:pt x="304384" y="457256"/>
                </a:cubicBezTo>
                <a:lnTo>
                  <a:pt x="355442" y="452109"/>
                </a:lnTo>
                <a:lnTo>
                  <a:pt x="358960" y="417210"/>
                </a:lnTo>
                <a:cubicBezTo>
                  <a:pt x="407682" y="179109"/>
                  <a:pt x="618354" y="0"/>
                  <a:pt x="87085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" name="Google Shape;24;p1"/>
          <p:cNvSpPr/>
          <p:nvPr/>
        </p:nvSpPr>
        <p:spPr>
          <a:xfrm>
            <a:off x="3806190" y="1495425"/>
            <a:ext cx="4557395" cy="455739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" name="Google Shape;25;p1"/>
          <p:cNvSpPr>
            <a:spLocks/>
          </p:cNvSpPr>
          <p:nvPr/>
        </p:nvSpPr>
        <p:spPr>
          <a:xfrm rot="0">
            <a:off x="-13970" y="4989195"/>
            <a:ext cx="12206605" cy="1869440"/>
          </a:xfrm>
          <a:custGeom>
            <a:gdLst>
              <a:gd fmla="*/ 6400802 w 12205779" name="TX0"/>
              <a:gd fmla="*/ 0 h 3156156" name="TY0"/>
              <a:gd fmla="*/ 11784693 w 12205779" name="TX1"/>
              <a:gd fmla="*/ 456927 h 3156156" name="TY1"/>
              <a:gd fmla="*/ 12205778 w 12205779" name="TX2"/>
              <a:gd fmla="*/ 538987 h 3156156" name="TY2"/>
              <a:gd fmla="*/ 12205778 w 12205779" name="TX3"/>
              <a:gd fmla="*/ 3156155 h 3156156" name="TY3"/>
              <a:gd fmla="*/ 0 w 12205779" name="TX4"/>
              <a:gd fmla="*/ 3156155 h 3156156" name="TY4"/>
              <a:gd fmla="*/ 0 w 12205779" name="TX5"/>
              <a:gd fmla="*/ 674417 h 3156156" name="TY5"/>
              <a:gd fmla="*/ 595642 w 12205779" name="TX6"/>
              <a:gd fmla="*/ 539022 h 3156156" name="TY6"/>
              <a:gd fmla="*/ 6400802 w 12205779" name="TX7"/>
              <a:gd fmla="*/ 0 h 3156156" name="TY7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</a:cxnLst>
            <a:rect l="l" t="t" r="r" b="b"/>
            <a:pathLst>
              <a:path w="12205779" h="3156156">
                <a:moveTo>
                  <a:pt x="6400802" y="0"/>
                </a:moveTo>
                <a:cubicBezTo>
                  <a:pt x="8371966" y="0"/>
                  <a:pt x="10214836" y="166973"/>
                  <a:pt x="11784693" y="456927"/>
                </a:cubicBezTo>
                <a:lnTo>
                  <a:pt x="12205778" y="538987"/>
                </a:lnTo>
                <a:lnTo>
                  <a:pt x="12205778" y="3156155"/>
                </a:lnTo>
                <a:lnTo>
                  <a:pt x="0" y="3156155"/>
                </a:lnTo>
                <a:lnTo>
                  <a:pt x="0" y="674417"/>
                </a:lnTo>
                <a:lnTo>
                  <a:pt x="595642" y="539022"/>
                </a:lnTo>
                <a:cubicBezTo>
                  <a:pt x="2252758" y="198712"/>
                  <a:pt x="4250441" y="0"/>
                  <a:pt x="6400802" y="0"/>
                </a:cubicBezTo>
                <a:close/>
              </a:path>
            </a:pathLst>
          </a:custGeom>
          <a:solidFill>
            <a:schemeClr val="lt1"/>
          </a:solidFill>
          <a:ln w="0">
            <a:noFill/>
            <a:prstDash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  <p:grpSp>
        <p:nvGrpSpPr>
          <p:cNvPr id="26" name="Google Shape;26;p1"/>
          <p:cNvGrpSpPr/>
          <p:nvPr/>
        </p:nvGrpSpPr>
        <p:grpSpPr>
          <a:xfrm>
            <a:off x="5252085" y="4051935"/>
            <a:ext cx="1687830" cy="1578610"/>
            <a:chOff x="5252085" y="4051935"/>
            <a:chExt cx="1687830" cy="1578610"/>
          </a:xfrm>
        </p:grpSpPr>
        <p:grpSp>
          <p:nvGrpSpPr>
            <p:cNvPr id="27" name="Google Shape;27;p1"/>
            <p:cNvGrpSpPr/>
            <p:nvPr/>
          </p:nvGrpSpPr>
          <p:grpSpPr>
            <a:xfrm>
              <a:off x="6662420" y="4841240"/>
              <a:ext cx="277495" cy="284480"/>
              <a:chOff x="6662420" y="4841240"/>
              <a:chExt cx="277495" cy="284480"/>
            </a:xfrm>
          </p:grpSpPr>
          <p:sp>
            <p:nvSpPr>
              <p:cNvPr id="28" name="Google Shape;28;p1"/>
              <p:cNvSpPr/>
              <p:nvPr/>
            </p:nvSpPr>
            <p:spPr>
              <a:xfrm>
                <a:off x="6662420" y="4896485"/>
                <a:ext cx="92710" cy="228600"/>
              </a:xfrm>
              <a:prstGeom prst="roundRect">
                <a:avLst>
                  <a:gd fmla="val 50000" name="adj"/>
                </a:avLst>
              </a:prstGeom>
              <a:solidFill>
                <a:srgbClr val="C2966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9" name="Google Shape;29;p1"/>
              <p:cNvSpPr/>
              <p:nvPr/>
            </p:nvSpPr>
            <p:spPr>
              <a:xfrm>
                <a:off x="6754495" y="4896485"/>
                <a:ext cx="92710" cy="228600"/>
              </a:xfrm>
              <a:prstGeom prst="roundRect">
                <a:avLst>
                  <a:gd fmla="val 50000" name="adj"/>
                </a:avLst>
              </a:prstGeom>
              <a:solidFill>
                <a:srgbClr val="C2966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0" name="Google Shape;30;p1"/>
              <p:cNvSpPr/>
              <p:nvPr/>
            </p:nvSpPr>
            <p:spPr>
              <a:xfrm>
                <a:off x="6847205" y="4896485"/>
                <a:ext cx="92710" cy="228600"/>
              </a:xfrm>
              <a:prstGeom prst="roundRect">
                <a:avLst>
                  <a:gd fmla="val 50000" name="adj"/>
                </a:avLst>
              </a:prstGeom>
              <a:solidFill>
                <a:srgbClr val="C2966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1" name="Google Shape;31;p1"/>
              <p:cNvSpPr/>
              <p:nvPr/>
            </p:nvSpPr>
            <p:spPr>
              <a:xfrm>
                <a:off x="6662420" y="4841240"/>
                <a:ext cx="277495" cy="200025"/>
              </a:xfrm>
              <a:custGeom>
                <a:rect b="b" l="l" r="r" t="t"/>
                <a:pathLst>
                  <a:path extrusionOk="0" h="1442299" w="1390918">
                    <a:moveTo>
                      <a:pt x="695459" y="0"/>
                    </a:moveTo>
                    <a:cubicBezTo>
                      <a:pt x="1079550" y="0"/>
                      <a:pt x="1390918" y="311368"/>
                      <a:pt x="1390918" y="695459"/>
                    </a:cubicBezTo>
                    <a:cubicBezTo>
                      <a:pt x="1390918" y="919667"/>
                      <a:pt x="1390917" y="1143875"/>
                      <a:pt x="1390917" y="1368083"/>
                    </a:cubicBezTo>
                    <a:lnTo>
                      <a:pt x="1383435" y="1442299"/>
                    </a:lnTo>
                    <a:lnTo>
                      <a:pt x="7482" y="1442299"/>
                    </a:lnTo>
                    <a:lnTo>
                      <a:pt x="0" y="1368082"/>
                    </a:lnTo>
                    <a:lnTo>
                      <a:pt x="0" y="695459"/>
                    </a:lnTo>
                    <a:cubicBezTo>
                      <a:pt x="0" y="311368"/>
                      <a:pt x="311368" y="0"/>
                      <a:pt x="695459" y="0"/>
                    </a:cubicBezTo>
                    <a:close/>
                  </a:path>
                </a:pathLst>
              </a:custGeom>
              <a:solidFill>
                <a:srgbClr val="C2966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32" name="Google Shape;32;p1"/>
            <p:cNvGrpSpPr/>
            <p:nvPr/>
          </p:nvGrpSpPr>
          <p:grpSpPr>
            <a:xfrm>
              <a:off x="5252085" y="4841240"/>
              <a:ext cx="277495" cy="284480"/>
              <a:chOff x="5252085" y="4841240"/>
              <a:chExt cx="277495" cy="284480"/>
            </a:xfrm>
          </p:grpSpPr>
          <p:sp>
            <p:nvSpPr>
              <p:cNvPr id="33" name="Google Shape;33;p1"/>
              <p:cNvSpPr/>
              <p:nvPr/>
            </p:nvSpPr>
            <p:spPr>
              <a:xfrm>
                <a:off x="5252085" y="4896485"/>
                <a:ext cx="92710" cy="228600"/>
              </a:xfrm>
              <a:prstGeom prst="roundRect">
                <a:avLst>
                  <a:gd fmla="val 50000" name="adj"/>
                </a:avLst>
              </a:prstGeom>
              <a:solidFill>
                <a:srgbClr val="C2966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4" name="Google Shape;34;p1"/>
              <p:cNvSpPr/>
              <p:nvPr/>
            </p:nvSpPr>
            <p:spPr>
              <a:xfrm>
                <a:off x="5344795" y="4896485"/>
                <a:ext cx="92710" cy="228600"/>
              </a:xfrm>
              <a:prstGeom prst="roundRect">
                <a:avLst>
                  <a:gd fmla="val 50000" name="adj"/>
                </a:avLst>
              </a:prstGeom>
              <a:solidFill>
                <a:srgbClr val="C2966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5" name="Google Shape;35;p1"/>
              <p:cNvSpPr/>
              <p:nvPr/>
            </p:nvSpPr>
            <p:spPr>
              <a:xfrm>
                <a:off x="5437505" y="4896485"/>
                <a:ext cx="92710" cy="228600"/>
              </a:xfrm>
              <a:prstGeom prst="roundRect">
                <a:avLst>
                  <a:gd fmla="val 50000" name="adj"/>
                </a:avLst>
              </a:prstGeom>
              <a:solidFill>
                <a:srgbClr val="C2966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6" name="Google Shape;36;p1"/>
              <p:cNvSpPr/>
              <p:nvPr/>
            </p:nvSpPr>
            <p:spPr>
              <a:xfrm>
                <a:off x="5252085" y="4841240"/>
                <a:ext cx="277495" cy="200025"/>
              </a:xfrm>
              <a:custGeom>
                <a:rect b="b" l="l" r="r" t="t"/>
                <a:pathLst>
                  <a:path extrusionOk="0" h="1442299" w="1390918">
                    <a:moveTo>
                      <a:pt x="695459" y="0"/>
                    </a:moveTo>
                    <a:cubicBezTo>
                      <a:pt x="1079550" y="0"/>
                      <a:pt x="1390918" y="311368"/>
                      <a:pt x="1390918" y="695459"/>
                    </a:cubicBezTo>
                    <a:cubicBezTo>
                      <a:pt x="1390918" y="919667"/>
                      <a:pt x="1390917" y="1143875"/>
                      <a:pt x="1390917" y="1368083"/>
                    </a:cubicBezTo>
                    <a:lnTo>
                      <a:pt x="1383435" y="1442299"/>
                    </a:lnTo>
                    <a:lnTo>
                      <a:pt x="7482" y="1442299"/>
                    </a:lnTo>
                    <a:lnTo>
                      <a:pt x="0" y="1368082"/>
                    </a:lnTo>
                    <a:lnTo>
                      <a:pt x="0" y="695459"/>
                    </a:lnTo>
                    <a:cubicBezTo>
                      <a:pt x="0" y="311368"/>
                      <a:pt x="311368" y="0"/>
                      <a:pt x="695459" y="0"/>
                    </a:cubicBezTo>
                    <a:close/>
                  </a:path>
                </a:pathLst>
              </a:custGeom>
              <a:solidFill>
                <a:srgbClr val="C2966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37" name="Google Shape;37;p1"/>
            <p:cNvGrpSpPr/>
            <p:nvPr/>
          </p:nvGrpSpPr>
          <p:grpSpPr>
            <a:xfrm>
              <a:off x="5301615" y="4051935"/>
              <a:ext cx="1601470" cy="1578610"/>
              <a:chOff x="5301615" y="4051935"/>
              <a:chExt cx="1601470" cy="1578610"/>
            </a:xfrm>
          </p:grpSpPr>
          <p:sp>
            <p:nvSpPr>
              <p:cNvPr id="38" name="Google Shape;38;p1"/>
              <p:cNvSpPr/>
              <p:nvPr/>
            </p:nvSpPr>
            <p:spPr>
              <a:xfrm flipH="1" rot="-2700000">
                <a:off x="6362700" y="4311650"/>
                <a:ext cx="421005" cy="423545"/>
              </a:xfrm>
              <a:custGeom>
                <a:rect b="b" l="l" r="r" t="t"/>
                <a:pathLst>
                  <a:path extrusionOk="0" h="1734352" w="1758572">
                    <a:moveTo>
                      <a:pt x="39983" y="1214071"/>
                    </a:moveTo>
                    <a:cubicBezTo>
                      <a:pt x="-123144" y="986853"/>
                      <a:pt x="252564" y="562420"/>
                      <a:pt x="453562" y="369189"/>
                    </a:cubicBezTo>
                    <a:cubicBezTo>
                      <a:pt x="654560" y="175958"/>
                      <a:pt x="894492" y="-123981"/>
                      <a:pt x="1245970" y="54687"/>
                    </a:cubicBezTo>
                    <a:cubicBezTo>
                      <a:pt x="1597448" y="233355"/>
                      <a:pt x="1758572" y="1226066"/>
                      <a:pt x="1758572" y="1406249"/>
                    </a:cubicBezTo>
                    <a:cubicBezTo>
                      <a:pt x="1758572" y="1586432"/>
                      <a:pt x="1612505" y="1732499"/>
                      <a:pt x="1432322" y="1732499"/>
                    </a:cubicBezTo>
                    <a:cubicBezTo>
                      <a:pt x="816760" y="1761624"/>
                      <a:pt x="203110" y="1441289"/>
                      <a:pt x="39983" y="1214071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9" name="Google Shape;39;p1"/>
              <p:cNvSpPr/>
              <p:nvPr/>
            </p:nvSpPr>
            <p:spPr>
              <a:xfrm rot="2700000">
                <a:off x="5455285" y="4308475"/>
                <a:ext cx="398145" cy="400050"/>
              </a:xfrm>
              <a:custGeom>
                <a:rect b="b" l="l" r="r" t="t"/>
                <a:pathLst>
                  <a:path extrusionOk="0" h="1734352" w="1758572">
                    <a:moveTo>
                      <a:pt x="39983" y="1214071"/>
                    </a:moveTo>
                    <a:cubicBezTo>
                      <a:pt x="-123144" y="986853"/>
                      <a:pt x="252564" y="562420"/>
                      <a:pt x="453562" y="369189"/>
                    </a:cubicBezTo>
                    <a:cubicBezTo>
                      <a:pt x="654560" y="175958"/>
                      <a:pt x="894492" y="-123981"/>
                      <a:pt x="1245970" y="54687"/>
                    </a:cubicBezTo>
                    <a:cubicBezTo>
                      <a:pt x="1597448" y="233355"/>
                      <a:pt x="1758572" y="1226066"/>
                      <a:pt x="1758572" y="1406249"/>
                    </a:cubicBezTo>
                    <a:cubicBezTo>
                      <a:pt x="1758572" y="1586432"/>
                      <a:pt x="1612505" y="1732499"/>
                      <a:pt x="1432322" y="1732499"/>
                    </a:cubicBezTo>
                    <a:cubicBezTo>
                      <a:pt x="816760" y="1761624"/>
                      <a:pt x="203110" y="1441289"/>
                      <a:pt x="39983" y="1214071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0" name="Google Shape;40;p1"/>
              <p:cNvSpPr/>
              <p:nvPr/>
            </p:nvSpPr>
            <p:spPr>
              <a:xfrm rot="2700000">
                <a:off x="5546725" y="4295775"/>
                <a:ext cx="1100455" cy="1074420"/>
              </a:xfrm>
              <a:custGeom>
                <a:rect b="b" l="l" r="r" t="t"/>
                <a:pathLst>
                  <a:path extrusionOk="0" h="1698837" w="1739874">
                    <a:moveTo>
                      <a:pt x="36457" y="1194296"/>
                    </a:moveTo>
                    <a:cubicBezTo>
                      <a:pt x="-116567" y="987658"/>
                      <a:pt x="249038" y="542645"/>
                      <a:pt x="450036" y="349414"/>
                    </a:cubicBezTo>
                    <a:cubicBezTo>
                      <a:pt x="651034" y="156183"/>
                      <a:pt x="1027562" y="-92656"/>
                      <a:pt x="1242444" y="34912"/>
                    </a:cubicBezTo>
                    <a:cubicBezTo>
                      <a:pt x="1457326" y="162480"/>
                      <a:pt x="1754295" y="837805"/>
                      <a:pt x="1739330" y="1114821"/>
                    </a:cubicBezTo>
                    <a:cubicBezTo>
                      <a:pt x="1724365" y="1391837"/>
                      <a:pt x="1332837" y="1697008"/>
                      <a:pt x="1152654" y="1697008"/>
                    </a:cubicBezTo>
                    <a:cubicBezTo>
                      <a:pt x="537092" y="1726133"/>
                      <a:pt x="189481" y="1400934"/>
                      <a:pt x="36457" y="119429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1" name="Google Shape;41;p1"/>
              <p:cNvSpPr/>
              <p:nvPr/>
            </p:nvSpPr>
            <p:spPr>
              <a:xfrm rot="2700000">
                <a:off x="5525770" y="4289425"/>
                <a:ext cx="1129665" cy="1102995"/>
              </a:xfrm>
              <a:custGeom>
                <a:rect b="b" l="l" r="r" t="t"/>
                <a:pathLst>
                  <a:path extrusionOk="0" h="1743875" w="1786085">
                    <a:moveTo>
                      <a:pt x="385582" y="440769"/>
                    </a:moveTo>
                    <a:lnTo>
                      <a:pt x="1003488" y="1152373"/>
                    </a:lnTo>
                    <a:cubicBezTo>
                      <a:pt x="1141799" y="1398532"/>
                      <a:pt x="1150101" y="1406881"/>
                      <a:pt x="1288808" y="1677573"/>
                    </a:cubicBezTo>
                    <a:cubicBezTo>
                      <a:pt x="644898" y="1930768"/>
                      <a:pt x="222629" y="1390552"/>
                      <a:pt x="57638" y="1200487"/>
                    </a:cubicBezTo>
                    <a:cubicBezTo>
                      <a:pt x="-107353" y="1010422"/>
                      <a:pt x="116042" y="748727"/>
                      <a:pt x="298859" y="537185"/>
                    </a:cubicBezTo>
                    <a:lnTo>
                      <a:pt x="385582" y="440769"/>
                    </a:lnTo>
                    <a:close/>
                    <a:moveTo>
                      <a:pt x="1183656" y="956372"/>
                    </a:moveTo>
                    <a:cubicBezTo>
                      <a:pt x="984554" y="799486"/>
                      <a:pt x="583159" y="437158"/>
                      <a:pt x="476666" y="351178"/>
                    </a:cubicBezTo>
                    <a:cubicBezTo>
                      <a:pt x="662049" y="166760"/>
                      <a:pt x="1052541" y="-103800"/>
                      <a:pt x="1263625" y="41103"/>
                    </a:cubicBezTo>
                    <a:cubicBezTo>
                      <a:pt x="1474709" y="186006"/>
                      <a:pt x="1926780" y="698748"/>
                      <a:pt x="1743173" y="1220599"/>
                    </a:cubicBezTo>
                    <a:lnTo>
                      <a:pt x="1183656" y="956372"/>
                    </a:lnTo>
                    <a:close/>
                  </a:path>
                </a:pathLst>
              </a:custGeom>
              <a:solidFill>
                <a:srgbClr val="C2966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2" name="Google Shape;42;p1"/>
              <p:cNvSpPr/>
              <p:nvPr/>
            </p:nvSpPr>
            <p:spPr>
              <a:xfrm rot="2700000">
                <a:off x="6028055" y="5186680"/>
                <a:ext cx="149225" cy="142875"/>
              </a:xfrm>
              <a:custGeom>
                <a:rect b="b" l="l" r="r" t="t"/>
                <a:pathLst>
                  <a:path extrusionOk="0" h="1596230" w="1669501">
                    <a:moveTo>
                      <a:pt x="41902" y="1209615"/>
                    </a:moveTo>
                    <a:cubicBezTo>
                      <a:pt x="-126640" y="1042211"/>
                      <a:pt x="254483" y="557964"/>
                      <a:pt x="455481" y="364733"/>
                    </a:cubicBezTo>
                    <a:cubicBezTo>
                      <a:pt x="656479" y="171502"/>
                      <a:pt x="1079347" y="-117173"/>
                      <a:pt x="1247889" y="50231"/>
                    </a:cubicBezTo>
                    <a:cubicBezTo>
                      <a:pt x="1416431" y="217635"/>
                      <a:pt x="1961480" y="849536"/>
                      <a:pt x="1466734" y="1369157"/>
                    </a:cubicBezTo>
                    <a:cubicBezTo>
                      <a:pt x="971988" y="1888778"/>
                      <a:pt x="210444" y="1377019"/>
                      <a:pt x="41902" y="12096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3" name="Google Shape;43;p1"/>
              <p:cNvSpPr/>
              <p:nvPr/>
            </p:nvSpPr>
            <p:spPr>
              <a:xfrm rot="2700000">
                <a:off x="5420995" y="4305300"/>
                <a:ext cx="398780" cy="401955"/>
              </a:xfrm>
              <a:custGeom>
                <a:rect b="b" l="l" r="r" t="t"/>
                <a:pathLst>
                  <a:path extrusionOk="0" h="1742075" w="1761838">
                    <a:moveTo>
                      <a:pt x="37936" y="1221794"/>
                    </a:moveTo>
                    <a:cubicBezTo>
                      <a:pt x="-125191" y="994576"/>
                      <a:pt x="280117" y="551544"/>
                      <a:pt x="451515" y="376912"/>
                    </a:cubicBezTo>
                    <a:cubicBezTo>
                      <a:pt x="622913" y="202280"/>
                      <a:pt x="702678" y="129753"/>
                      <a:pt x="888944" y="-1"/>
                    </a:cubicBezTo>
                    <a:cubicBezTo>
                      <a:pt x="895373" y="244850"/>
                      <a:pt x="1050054" y="290772"/>
                      <a:pt x="1194651" y="526434"/>
                    </a:cubicBezTo>
                    <a:cubicBezTo>
                      <a:pt x="1339248" y="762096"/>
                      <a:pt x="1717254" y="1211674"/>
                      <a:pt x="1756525" y="1413972"/>
                    </a:cubicBezTo>
                    <a:cubicBezTo>
                      <a:pt x="1795796" y="1616270"/>
                      <a:pt x="1610458" y="1740222"/>
                      <a:pt x="1430275" y="1740222"/>
                    </a:cubicBezTo>
                    <a:cubicBezTo>
                      <a:pt x="814713" y="1769347"/>
                      <a:pt x="201063" y="1449012"/>
                      <a:pt x="37936" y="1221794"/>
                    </a:cubicBezTo>
                    <a:close/>
                  </a:path>
                </a:pathLst>
              </a:custGeom>
              <a:solidFill>
                <a:srgbClr val="26262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4" name="Google Shape;44;p1"/>
              <p:cNvSpPr/>
              <p:nvPr/>
            </p:nvSpPr>
            <p:spPr>
              <a:xfrm flipH="1" rot="-2700000">
                <a:off x="6392545" y="4309745"/>
                <a:ext cx="422275" cy="425450"/>
              </a:xfrm>
              <a:custGeom>
                <a:rect b="b" l="l" r="r" t="t"/>
                <a:pathLst>
                  <a:path extrusionOk="0" h="1742075" w="1761838">
                    <a:moveTo>
                      <a:pt x="37936" y="1221794"/>
                    </a:moveTo>
                    <a:cubicBezTo>
                      <a:pt x="-125191" y="994576"/>
                      <a:pt x="280117" y="551544"/>
                      <a:pt x="451515" y="376912"/>
                    </a:cubicBezTo>
                    <a:cubicBezTo>
                      <a:pt x="622913" y="202280"/>
                      <a:pt x="702678" y="129753"/>
                      <a:pt x="888944" y="-1"/>
                    </a:cubicBezTo>
                    <a:cubicBezTo>
                      <a:pt x="895373" y="244850"/>
                      <a:pt x="1050054" y="290772"/>
                      <a:pt x="1194651" y="526434"/>
                    </a:cubicBezTo>
                    <a:cubicBezTo>
                      <a:pt x="1339248" y="762096"/>
                      <a:pt x="1717254" y="1211674"/>
                      <a:pt x="1756525" y="1413972"/>
                    </a:cubicBezTo>
                    <a:cubicBezTo>
                      <a:pt x="1795796" y="1616270"/>
                      <a:pt x="1610458" y="1740222"/>
                      <a:pt x="1430275" y="1740222"/>
                    </a:cubicBezTo>
                    <a:cubicBezTo>
                      <a:pt x="814713" y="1769347"/>
                      <a:pt x="201063" y="1449012"/>
                      <a:pt x="37936" y="1221794"/>
                    </a:cubicBezTo>
                    <a:close/>
                  </a:path>
                </a:pathLst>
              </a:custGeom>
              <a:solidFill>
                <a:srgbClr val="26262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5" name="Google Shape;45;p1"/>
              <p:cNvSpPr/>
              <p:nvPr/>
            </p:nvSpPr>
            <p:spPr>
              <a:xfrm>
                <a:off x="5889625" y="4894580"/>
                <a:ext cx="76835" cy="76835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6" name="Google Shape;46;p1"/>
              <p:cNvSpPr/>
              <p:nvPr/>
            </p:nvSpPr>
            <p:spPr>
              <a:xfrm>
                <a:off x="6226175" y="4899025"/>
                <a:ext cx="76835" cy="76835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  <p:sp>
        <p:nvSpPr>
          <p:cNvPr id="47" name="Google Shape;47;p1"/>
          <p:cNvSpPr/>
          <p:nvPr/>
        </p:nvSpPr>
        <p:spPr>
          <a:xfrm>
            <a:off x="3439795" y="2190115"/>
            <a:ext cx="1035050" cy="720090"/>
          </a:xfrm>
          <a:custGeom>
            <a:rect b="b" l="l" r="r" t="t"/>
            <a:pathLst>
              <a:path extrusionOk="0" h="1211933" w="1741715">
                <a:moveTo>
                  <a:pt x="870859" y="0"/>
                </a:moveTo>
                <a:cubicBezTo>
                  <a:pt x="1123364" y="0"/>
                  <a:pt x="1334036" y="179109"/>
                  <a:pt x="1382758" y="417210"/>
                </a:cubicBezTo>
                <a:lnTo>
                  <a:pt x="1386277" y="452109"/>
                </a:lnTo>
                <a:lnTo>
                  <a:pt x="1437331" y="457256"/>
                </a:lnTo>
                <a:cubicBezTo>
                  <a:pt x="1611043" y="492802"/>
                  <a:pt x="1741715" y="646502"/>
                  <a:pt x="1741715" y="830722"/>
                </a:cubicBezTo>
                <a:cubicBezTo>
                  <a:pt x="1741715" y="1041259"/>
                  <a:pt x="1571041" y="1211933"/>
                  <a:pt x="1360504" y="1211933"/>
                </a:cubicBezTo>
                <a:lnTo>
                  <a:pt x="381211" y="1211933"/>
                </a:lnTo>
                <a:cubicBezTo>
                  <a:pt x="170674" y="1211933"/>
                  <a:pt x="0" y="1041259"/>
                  <a:pt x="0" y="830722"/>
                </a:cubicBezTo>
                <a:cubicBezTo>
                  <a:pt x="0" y="646502"/>
                  <a:pt x="130672" y="492802"/>
                  <a:pt x="304384" y="457256"/>
                </a:cubicBezTo>
                <a:lnTo>
                  <a:pt x="355442" y="452109"/>
                </a:lnTo>
                <a:lnTo>
                  <a:pt x="358960" y="417210"/>
                </a:lnTo>
                <a:cubicBezTo>
                  <a:pt x="407682" y="179109"/>
                  <a:pt x="618354" y="0"/>
                  <a:pt x="87085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8" name="Google Shape;48;p1"/>
          <p:cNvSpPr/>
          <p:nvPr/>
        </p:nvSpPr>
        <p:spPr>
          <a:xfrm>
            <a:off x="7821930" y="3362960"/>
            <a:ext cx="1256665" cy="701040"/>
          </a:xfrm>
          <a:custGeom>
            <a:rect b="b" l="l" r="r" t="t"/>
            <a:pathLst>
              <a:path extrusionOk="0" h="1216429" w="2180089">
                <a:moveTo>
                  <a:pt x="0" y="826380"/>
                </a:moveTo>
                <a:lnTo>
                  <a:pt x="0" y="826381"/>
                </a:lnTo>
                <a:lnTo>
                  <a:pt x="0" y="826381"/>
                </a:lnTo>
                <a:close/>
                <a:moveTo>
                  <a:pt x="481917" y="390047"/>
                </a:moveTo>
                <a:lnTo>
                  <a:pt x="481917" y="390048"/>
                </a:lnTo>
                <a:lnTo>
                  <a:pt x="481917" y="390048"/>
                </a:lnTo>
                <a:close/>
                <a:moveTo>
                  <a:pt x="871965" y="0"/>
                </a:moveTo>
                <a:lnTo>
                  <a:pt x="1790041" y="0"/>
                </a:lnTo>
                <a:cubicBezTo>
                  <a:pt x="2005459" y="0"/>
                  <a:pt x="2180089" y="174630"/>
                  <a:pt x="2180089" y="390048"/>
                </a:cubicBezTo>
                <a:lnTo>
                  <a:pt x="2180088" y="390048"/>
                </a:lnTo>
                <a:cubicBezTo>
                  <a:pt x="2180088" y="605466"/>
                  <a:pt x="2005458" y="780096"/>
                  <a:pt x="1790040" y="780096"/>
                </a:cubicBezTo>
                <a:lnTo>
                  <a:pt x="1693506" y="780096"/>
                </a:lnTo>
                <a:lnTo>
                  <a:pt x="1698172" y="826381"/>
                </a:lnTo>
                <a:lnTo>
                  <a:pt x="1698171" y="826381"/>
                </a:lnTo>
                <a:cubicBezTo>
                  <a:pt x="1698171" y="1041799"/>
                  <a:pt x="1523541" y="1216429"/>
                  <a:pt x="1308123" y="1216429"/>
                </a:cubicBezTo>
                <a:lnTo>
                  <a:pt x="390048" y="1216428"/>
                </a:lnTo>
                <a:cubicBezTo>
                  <a:pt x="201557" y="1216428"/>
                  <a:pt x="44295" y="1082727"/>
                  <a:pt x="7924" y="904988"/>
                </a:cubicBezTo>
                <a:lnTo>
                  <a:pt x="0" y="826381"/>
                </a:lnTo>
                <a:lnTo>
                  <a:pt x="7924" y="747773"/>
                </a:lnTo>
                <a:cubicBezTo>
                  <a:pt x="44295" y="570034"/>
                  <a:pt x="201557" y="436333"/>
                  <a:pt x="390048" y="436333"/>
                </a:cubicBezTo>
                <a:lnTo>
                  <a:pt x="486583" y="436333"/>
                </a:lnTo>
                <a:lnTo>
                  <a:pt x="481917" y="390048"/>
                </a:lnTo>
                <a:lnTo>
                  <a:pt x="489841" y="311440"/>
                </a:lnTo>
                <a:cubicBezTo>
                  <a:pt x="526212" y="133701"/>
                  <a:pt x="683474" y="0"/>
                  <a:pt x="87196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9" name="Google Shape;49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30065" y="2588895"/>
            <a:ext cx="3810000" cy="106680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1"/>
          <p:cNvSpPr txBox="1">
            <a:spLocks/>
          </p:cNvSpPr>
          <p:nvPr/>
        </p:nvSpPr>
        <p:spPr>
          <a:xfrm rot="0">
            <a:off x="4102735" y="3665855"/>
            <a:ext cx="3983990" cy="38417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rtl="0" algn="ctr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1900" cap="none" i="0" b="0" strike="noStrike">
                <a:solidFill>
                  <a:srgbClr val="3F3F3F"/>
                </a:solidFill>
                <a:latin typeface="Arial" charset="0"/>
                <a:ea typeface="Arial" charset="0"/>
                <a:cs typeface="Arial" charset="0"/>
              </a:rPr>
              <a:t>정선경</a:t>
            </a:r>
            <a:r>
              <a:rPr lang="ko-KR" sz="1900" cap="none" i="0" b="0" strike="noStrike">
                <a:solidFill>
                  <a:srgbClr val="3F3F3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ko-KR" sz="1900" cap="none" i="0" b="0" strike="noStrike">
                <a:solidFill>
                  <a:srgbClr val="3F3F3F"/>
                </a:solidFill>
                <a:latin typeface="Arial" charset="0"/>
                <a:ea typeface="Arial" charset="0"/>
                <a:cs typeface="Arial" charset="0"/>
              </a:rPr>
              <a:t>이은지</a:t>
            </a:r>
            <a:endParaRPr lang="ko-KR" altLang="en-US" sz="1900" cap="none" i="0" b="0" strike="noStrike">
              <a:solidFill>
                <a:srgbClr val="3F3F3F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1" name="텍스트 상자 29"/>
          <p:cNvSpPr txBox="1">
            <a:spLocks/>
          </p:cNvSpPr>
          <p:nvPr/>
        </p:nvSpPr>
        <p:spPr>
          <a:xfrm rot="0">
            <a:off x="5588000" y="5715635"/>
            <a:ext cx="2350135" cy="40068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r>
              <a:rPr lang="ko-KR" sz="2000">
                <a:latin typeface="맑은 고딕" charset="0"/>
                <a:ea typeface="맑은 고딕" charset="0"/>
                <a:hlinkClick r:id="rId4"/>
              </a:rPr>
              <a:t>GitHub</a:t>
            </a:r>
            <a:endParaRPr lang="ko-KR" altLang="en-US" sz="20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D966"/>
        </a:solidFill>
      </p:bgPr>
    </p:bg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8" name="Google Shape;308;p10"/>
          <p:cNvGrpSpPr/>
          <p:nvPr/>
        </p:nvGrpSpPr>
        <p:grpSpPr>
          <a:xfrm>
            <a:off x="7943271" y="2739755"/>
            <a:ext cx="2632345" cy="2632345"/>
            <a:chOff x="7943271" y="2739755"/>
            <a:chExt cx="2632345" cy="2632345"/>
          </a:xfrm>
        </p:grpSpPr>
        <p:sp>
          <p:nvSpPr>
            <p:cNvPr id="309" name="Google Shape;309;p10"/>
            <p:cNvSpPr/>
            <p:nvPr/>
          </p:nvSpPr>
          <p:spPr>
            <a:xfrm>
              <a:off x="7943271" y="2739755"/>
              <a:ext cx="2632345" cy="2632345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10" name="Google Shape;310;p10"/>
            <p:cNvSpPr/>
            <p:nvPr/>
          </p:nvSpPr>
          <p:spPr>
            <a:xfrm>
              <a:off x="8777813" y="3026825"/>
              <a:ext cx="1797803" cy="2345275"/>
            </a:xfrm>
            <a:custGeom>
              <a:rect b="b" l="l" r="r" t="t"/>
              <a:pathLst>
                <a:path extrusionOk="0" h="2345275" w="1797803">
                  <a:moveTo>
                    <a:pt x="1300813" y="0"/>
                  </a:moveTo>
                  <a:lnTo>
                    <a:pt x="1318838" y="13479"/>
                  </a:lnTo>
                  <a:cubicBezTo>
                    <a:pt x="1611354" y="254885"/>
                    <a:pt x="1797803" y="620220"/>
                    <a:pt x="1797803" y="1029102"/>
                  </a:cubicBezTo>
                  <a:cubicBezTo>
                    <a:pt x="1797803" y="1756004"/>
                    <a:pt x="1208532" y="2345275"/>
                    <a:pt x="481630" y="2345275"/>
                  </a:cubicBezTo>
                  <a:cubicBezTo>
                    <a:pt x="345336" y="2345275"/>
                    <a:pt x="213880" y="2324559"/>
                    <a:pt x="90241" y="2286103"/>
                  </a:cubicBezTo>
                  <a:lnTo>
                    <a:pt x="0" y="2253074"/>
                  </a:lnTo>
                  <a:close/>
                </a:path>
              </a:pathLst>
            </a:custGeom>
            <a:solidFill>
              <a:srgbClr val="BFB198">
                <a:alpha val="9803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311" name="Google Shape;311;p10"/>
          <p:cNvGrpSpPr/>
          <p:nvPr/>
        </p:nvGrpSpPr>
        <p:grpSpPr>
          <a:xfrm>
            <a:off x="4825788" y="2739755"/>
            <a:ext cx="2632345" cy="2632345"/>
            <a:chOff x="4825788" y="2739755"/>
            <a:chExt cx="2632345" cy="2632345"/>
          </a:xfrm>
        </p:grpSpPr>
        <p:sp>
          <p:nvSpPr>
            <p:cNvPr id="312" name="Google Shape;312;p10"/>
            <p:cNvSpPr/>
            <p:nvPr/>
          </p:nvSpPr>
          <p:spPr>
            <a:xfrm>
              <a:off x="4825788" y="2739755"/>
              <a:ext cx="2632345" cy="2632345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13" name="Google Shape;313;p10"/>
            <p:cNvSpPr/>
            <p:nvPr/>
          </p:nvSpPr>
          <p:spPr>
            <a:xfrm>
              <a:off x="5660330" y="3026825"/>
              <a:ext cx="1797803" cy="2345275"/>
            </a:xfrm>
            <a:custGeom>
              <a:rect b="b" l="l" r="r" t="t"/>
              <a:pathLst>
                <a:path extrusionOk="0" h="2345275" w="1797803">
                  <a:moveTo>
                    <a:pt x="1300813" y="0"/>
                  </a:moveTo>
                  <a:lnTo>
                    <a:pt x="1318838" y="13479"/>
                  </a:lnTo>
                  <a:cubicBezTo>
                    <a:pt x="1611354" y="254885"/>
                    <a:pt x="1797803" y="620220"/>
                    <a:pt x="1797803" y="1029102"/>
                  </a:cubicBezTo>
                  <a:cubicBezTo>
                    <a:pt x="1797803" y="1756004"/>
                    <a:pt x="1208532" y="2345275"/>
                    <a:pt x="481630" y="2345275"/>
                  </a:cubicBezTo>
                  <a:cubicBezTo>
                    <a:pt x="345336" y="2345275"/>
                    <a:pt x="213880" y="2324559"/>
                    <a:pt x="90241" y="2286103"/>
                  </a:cubicBezTo>
                  <a:lnTo>
                    <a:pt x="0" y="2253074"/>
                  </a:lnTo>
                  <a:close/>
                </a:path>
              </a:pathLst>
            </a:custGeom>
            <a:solidFill>
              <a:srgbClr val="BFB198">
                <a:alpha val="9803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314" name="Google Shape;314;p10"/>
          <p:cNvGrpSpPr/>
          <p:nvPr/>
        </p:nvGrpSpPr>
        <p:grpSpPr>
          <a:xfrm>
            <a:off x="4619217" y="2254358"/>
            <a:ext cx="1251421" cy="1246533"/>
            <a:chOff x="4522630" y="2074658"/>
            <a:chExt cx="1519154" cy="1513219"/>
          </a:xfrm>
        </p:grpSpPr>
        <p:grpSp>
          <p:nvGrpSpPr>
            <p:cNvPr id="315" name="Google Shape;315;p10"/>
            <p:cNvGrpSpPr/>
            <p:nvPr/>
          </p:nvGrpSpPr>
          <p:grpSpPr>
            <a:xfrm rot="900000">
              <a:off x="5718076" y="2691075"/>
              <a:ext cx="192815" cy="197465"/>
              <a:chOff x="7838808" y="2409264"/>
              <a:chExt cx="1390918" cy="1424461"/>
            </a:xfrm>
          </p:grpSpPr>
          <p:sp>
            <p:nvSpPr>
              <p:cNvPr id="316" name="Google Shape;316;p10"/>
              <p:cNvSpPr/>
              <p:nvPr/>
            </p:nvSpPr>
            <p:spPr>
              <a:xfrm>
                <a:off x="7838808" y="2687831"/>
                <a:ext cx="463639" cy="1145894"/>
              </a:xfrm>
              <a:prstGeom prst="roundRect">
                <a:avLst>
                  <a:gd fmla="val 50000" name="adj"/>
                </a:avLst>
              </a:prstGeom>
              <a:solidFill>
                <a:srgbClr val="C2966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17" name="Google Shape;317;p10"/>
              <p:cNvSpPr/>
              <p:nvPr/>
            </p:nvSpPr>
            <p:spPr>
              <a:xfrm>
                <a:off x="8302447" y="2687831"/>
                <a:ext cx="463639" cy="1145894"/>
              </a:xfrm>
              <a:prstGeom prst="roundRect">
                <a:avLst>
                  <a:gd fmla="val 50000" name="adj"/>
                </a:avLst>
              </a:prstGeom>
              <a:solidFill>
                <a:srgbClr val="C2966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18" name="Google Shape;318;p10"/>
              <p:cNvSpPr/>
              <p:nvPr/>
            </p:nvSpPr>
            <p:spPr>
              <a:xfrm>
                <a:off x="8766086" y="2687831"/>
                <a:ext cx="463639" cy="1145894"/>
              </a:xfrm>
              <a:prstGeom prst="roundRect">
                <a:avLst>
                  <a:gd fmla="val 50000" name="adj"/>
                </a:avLst>
              </a:prstGeom>
              <a:solidFill>
                <a:srgbClr val="C2966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19" name="Google Shape;319;p10"/>
              <p:cNvSpPr/>
              <p:nvPr/>
            </p:nvSpPr>
            <p:spPr>
              <a:xfrm>
                <a:off x="7838808" y="2409264"/>
                <a:ext cx="1390918" cy="1003002"/>
              </a:xfrm>
              <a:custGeom>
                <a:rect b="b" l="l" r="r" t="t"/>
                <a:pathLst>
                  <a:path extrusionOk="0" h="1442299" w="1390918">
                    <a:moveTo>
                      <a:pt x="695459" y="0"/>
                    </a:moveTo>
                    <a:cubicBezTo>
                      <a:pt x="1079550" y="0"/>
                      <a:pt x="1390918" y="311368"/>
                      <a:pt x="1390918" y="695459"/>
                    </a:cubicBezTo>
                    <a:cubicBezTo>
                      <a:pt x="1390918" y="919667"/>
                      <a:pt x="1390917" y="1143875"/>
                      <a:pt x="1390917" y="1368083"/>
                    </a:cubicBezTo>
                    <a:lnTo>
                      <a:pt x="1383435" y="1442299"/>
                    </a:lnTo>
                    <a:lnTo>
                      <a:pt x="7482" y="1442299"/>
                    </a:lnTo>
                    <a:lnTo>
                      <a:pt x="0" y="1368082"/>
                    </a:lnTo>
                    <a:lnTo>
                      <a:pt x="0" y="695459"/>
                    </a:lnTo>
                    <a:cubicBezTo>
                      <a:pt x="0" y="311368"/>
                      <a:pt x="311368" y="0"/>
                      <a:pt x="695459" y="0"/>
                    </a:cubicBezTo>
                    <a:close/>
                  </a:path>
                </a:pathLst>
              </a:custGeom>
              <a:solidFill>
                <a:srgbClr val="C2966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320" name="Google Shape;320;p10"/>
            <p:cNvGrpSpPr/>
            <p:nvPr/>
          </p:nvGrpSpPr>
          <p:grpSpPr>
            <a:xfrm rot="-4500000">
              <a:off x="4948609" y="3210398"/>
              <a:ext cx="192815" cy="197465"/>
              <a:chOff x="7838808" y="2409264"/>
              <a:chExt cx="1390918" cy="1424461"/>
            </a:xfrm>
          </p:grpSpPr>
          <p:sp>
            <p:nvSpPr>
              <p:cNvPr id="321" name="Google Shape;321;p10"/>
              <p:cNvSpPr/>
              <p:nvPr/>
            </p:nvSpPr>
            <p:spPr>
              <a:xfrm>
                <a:off x="7838808" y="2687831"/>
                <a:ext cx="463639" cy="1145894"/>
              </a:xfrm>
              <a:prstGeom prst="roundRect">
                <a:avLst>
                  <a:gd fmla="val 50000" name="adj"/>
                </a:avLst>
              </a:prstGeom>
              <a:solidFill>
                <a:srgbClr val="C2966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22" name="Google Shape;322;p10"/>
              <p:cNvSpPr/>
              <p:nvPr/>
            </p:nvSpPr>
            <p:spPr>
              <a:xfrm>
                <a:off x="8302447" y="2687831"/>
                <a:ext cx="463639" cy="1145894"/>
              </a:xfrm>
              <a:prstGeom prst="roundRect">
                <a:avLst>
                  <a:gd fmla="val 50000" name="adj"/>
                </a:avLst>
              </a:prstGeom>
              <a:solidFill>
                <a:srgbClr val="C2966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23" name="Google Shape;323;p10"/>
              <p:cNvSpPr/>
              <p:nvPr/>
            </p:nvSpPr>
            <p:spPr>
              <a:xfrm>
                <a:off x="8766086" y="2687831"/>
                <a:ext cx="463639" cy="1145894"/>
              </a:xfrm>
              <a:prstGeom prst="roundRect">
                <a:avLst>
                  <a:gd fmla="val 50000" name="adj"/>
                </a:avLst>
              </a:prstGeom>
              <a:solidFill>
                <a:srgbClr val="C2966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24" name="Google Shape;324;p10"/>
              <p:cNvSpPr/>
              <p:nvPr/>
            </p:nvSpPr>
            <p:spPr>
              <a:xfrm>
                <a:off x="7838808" y="2409264"/>
                <a:ext cx="1390918" cy="1003002"/>
              </a:xfrm>
              <a:custGeom>
                <a:rect b="b" l="l" r="r" t="t"/>
                <a:pathLst>
                  <a:path extrusionOk="0" h="1442299" w="1390918">
                    <a:moveTo>
                      <a:pt x="695459" y="0"/>
                    </a:moveTo>
                    <a:cubicBezTo>
                      <a:pt x="1079550" y="0"/>
                      <a:pt x="1390918" y="311368"/>
                      <a:pt x="1390918" y="695459"/>
                    </a:cubicBezTo>
                    <a:cubicBezTo>
                      <a:pt x="1390918" y="919667"/>
                      <a:pt x="1390917" y="1143875"/>
                      <a:pt x="1390917" y="1368083"/>
                    </a:cubicBezTo>
                    <a:lnTo>
                      <a:pt x="1383435" y="1442299"/>
                    </a:lnTo>
                    <a:lnTo>
                      <a:pt x="7482" y="1442299"/>
                    </a:lnTo>
                    <a:lnTo>
                      <a:pt x="0" y="1368082"/>
                    </a:lnTo>
                    <a:lnTo>
                      <a:pt x="0" y="695459"/>
                    </a:lnTo>
                    <a:cubicBezTo>
                      <a:pt x="0" y="311368"/>
                      <a:pt x="311368" y="0"/>
                      <a:pt x="695459" y="0"/>
                    </a:cubicBezTo>
                    <a:close/>
                  </a:path>
                </a:pathLst>
              </a:custGeom>
              <a:solidFill>
                <a:srgbClr val="C2966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325" name="Google Shape;325;p10"/>
            <p:cNvGrpSpPr/>
            <p:nvPr/>
          </p:nvGrpSpPr>
          <p:grpSpPr>
            <a:xfrm rot="-1800000">
              <a:off x="4723191" y="2280359"/>
              <a:ext cx="1118032" cy="1101819"/>
              <a:chOff x="3290650" y="3384330"/>
              <a:chExt cx="2532784" cy="2496059"/>
            </a:xfrm>
          </p:grpSpPr>
          <p:sp>
            <p:nvSpPr>
              <p:cNvPr id="326" name="Google Shape;326;p10"/>
              <p:cNvSpPr/>
              <p:nvPr/>
            </p:nvSpPr>
            <p:spPr>
              <a:xfrm flipH="1" rot="-2700000">
                <a:off x="4968816" y="3795760"/>
                <a:ext cx="666049" cy="669562"/>
              </a:xfrm>
              <a:custGeom>
                <a:rect b="b" l="l" r="r" t="t"/>
                <a:pathLst>
                  <a:path extrusionOk="0" h="1734352" w="1758572">
                    <a:moveTo>
                      <a:pt x="39983" y="1214071"/>
                    </a:moveTo>
                    <a:cubicBezTo>
                      <a:pt x="-123144" y="986853"/>
                      <a:pt x="252564" y="562420"/>
                      <a:pt x="453562" y="369189"/>
                    </a:cubicBezTo>
                    <a:cubicBezTo>
                      <a:pt x="654560" y="175958"/>
                      <a:pt x="894492" y="-123981"/>
                      <a:pt x="1245970" y="54687"/>
                    </a:cubicBezTo>
                    <a:cubicBezTo>
                      <a:pt x="1597448" y="233355"/>
                      <a:pt x="1758572" y="1226066"/>
                      <a:pt x="1758572" y="1406249"/>
                    </a:cubicBezTo>
                    <a:cubicBezTo>
                      <a:pt x="1758572" y="1586432"/>
                      <a:pt x="1612505" y="1732499"/>
                      <a:pt x="1432322" y="1732499"/>
                    </a:cubicBezTo>
                    <a:cubicBezTo>
                      <a:pt x="816760" y="1761624"/>
                      <a:pt x="203110" y="1441289"/>
                      <a:pt x="39983" y="1214071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27" name="Google Shape;327;p10"/>
              <p:cNvSpPr/>
              <p:nvPr/>
            </p:nvSpPr>
            <p:spPr>
              <a:xfrm rot="2700000">
                <a:off x="3534242" y="3790686"/>
                <a:ext cx="629633" cy="632954"/>
              </a:xfrm>
              <a:custGeom>
                <a:rect b="b" l="l" r="r" t="t"/>
                <a:pathLst>
                  <a:path extrusionOk="0" h="1734352" w="1758572">
                    <a:moveTo>
                      <a:pt x="39983" y="1214071"/>
                    </a:moveTo>
                    <a:cubicBezTo>
                      <a:pt x="-123144" y="986853"/>
                      <a:pt x="252564" y="562420"/>
                      <a:pt x="453562" y="369189"/>
                    </a:cubicBezTo>
                    <a:cubicBezTo>
                      <a:pt x="654560" y="175958"/>
                      <a:pt x="894492" y="-123981"/>
                      <a:pt x="1245970" y="54687"/>
                    </a:cubicBezTo>
                    <a:cubicBezTo>
                      <a:pt x="1597448" y="233355"/>
                      <a:pt x="1758572" y="1226066"/>
                      <a:pt x="1758572" y="1406249"/>
                    </a:cubicBezTo>
                    <a:cubicBezTo>
                      <a:pt x="1758572" y="1586432"/>
                      <a:pt x="1612505" y="1732499"/>
                      <a:pt x="1432322" y="1732499"/>
                    </a:cubicBezTo>
                    <a:cubicBezTo>
                      <a:pt x="816760" y="1761624"/>
                      <a:pt x="203110" y="1441289"/>
                      <a:pt x="39983" y="1214071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28" name="Google Shape;328;p10"/>
              <p:cNvSpPr/>
              <p:nvPr/>
            </p:nvSpPr>
            <p:spPr>
              <a:xfrm rot="2700000">
                <a:off x="3678930" y="3770029"/>
                <a:ext cx="1739874" cy="1698837"/>
              </a:xfrm>
              <a:custGeom>
                <a:rect b="b" l="l" r="r" t="t"/>
                <a:pathLst>
                  <a:path extrusionOk="0" h="1698837" w="1739874">
                    <a:moveTo>
                      <a:pt x="36457" y="1194296"/>
                    </a:moveTo>
                    <a:cubicBezTo>
                      <a:pt x="-116567" y="987658"/>
                      <a:pt x="249038" y="542645"/>
                      <a:pt x="450036" y="349414"/>
                    </a:cubicBezTo>
                    <a:cubicBezTo>
                      <a:pt x="651034" y="156183"/>
                      <a:pt x="1027562" y="-92656"/>
                      <a:pt x="1242444" y="34912"/>
                    </a:cubicBezTo>
                    <a:cubicBezTo>
                      <a:pt x="1457326" y="162480"/>
                      <a:pt x="1754295" y="837805"/>
                      <a:pt x="1739330" y="1114821"/>
                    </a:cubicBezTo>
                    <a:cubicBezTo>
                      <a:pt x="1724365" y="1391837"/>
                      <a:pt x="1332837" y="1697008"/>
                      <a:pt x="1152654" y="1697008"/>
                    </a:cubicBezTo>
                    <a:cubicBezTo>
                      <a:pt x="537092" y="1726133"/>
                      <a:pt x="189481" y="1400934"/>
                      <a:pt x="36457" y="119429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29" name="Google Shape;329;p10"/>
              <p:cNvSpPr/>
              <p:nvPr/>
            </p:nvSpPr>
            <p:spPr>
              <a:xfrm rot="2700000">
                <a:off x="3645637" y="3760422"/>
                <a:ext cx="1786085" cy="1743875"/>
              </a:xfrm>
              <a:custGeom>
                <a:rect b="b" l="l" r="r" t="t"/>
                <a:pathLst>
                  <a:path extrusionOk="0" h="1743875" w="1786085">
                    <a:moveTo>
                      <a:pt x="385582" y="440769"/>
                    </a:moveTo>
                    <a:lnTo>
                      <a:pt x="1003488" y="1152373"/>
                    </a:lnTo>
                    <a:cubicBezTo>
                      <a:pt x="1141799" y="1398532"/>
                      <a:pt x="1150101" y="1406881"/>
                      <a:pt x="1288808" y="1677573"/>
                    </a:cubicBezTo>
                    <a:cubicBezTo>
                      <a:pt x="644898" y="1930768"/>
                      <a:pt x="222629" y="1390552"/>
                      <a:pt x="57638" y="1200487"/>
                    </a:cubicBezTo>
                    <a:cubicBezTo>
                      <a:pt x="-107353" y="1010422"/>
                      <a:pt x="116042" y="748727"/>
                      <a:pt x="298859" y="537185"/>
                    </a:cubicBezTo>
                    <a:lnTo>
                      <a:pt x="385582" y="440769"/>
                    </a:lnTo>
                    <a:close/>
                    <a:moveTo>
                      <a:pt x="1183656" y="956372"/>
                    </a:moveTo>
                    <a:cubicBezTo>
                      <a:pt x="984554" y="799486"/>
                      <a:pt x="583159" y="437158"/>
                      <a:pt x="476666" y="351178"/>
                    </a:cubicBezTo>
                    <a:cubicBezTo>
                      <a:pt x="662049" y="166760"/>
                      <a:pt x="1052541" y="-103800"/>
                      <a:pt x="1263625" y="41103"/>
                    </a:cubicBezTo>
                    <a:cubicBezTo>
                      <a:pt x="1474709" y="186006"/>
                      <a:pt x="1926780" y="698748"/>
                      <a:pt x="1743173" y="1220599"/>
                    </a:cubicBezTo>
                    <a:lnTo>
                      <a:pt x="1183656" y="956372"/>
                    </a:lnTo>
                    <a:close/>
                  </a:path>
                </a:pathLst>
              </a:custGeom>
              <a:solidFill>
                <a:srgbClr val="C2966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30" name="Google Shape;330;p10"/>
              <p:cNvSpPr/>
              <p:nvPr/>
            </p:nvSpPr>
            <p:spPr>
              <a:xfrm rot="2700000">
                <a:off x="4439454" y="5178966"/>
                <a:ext cx="236475" cy="226096"/>
              </a:xfrm>
              <a:custGeom>
                <a:rect b="b" l="l" r="r" t="t"/>
                <a:pathLst>
                  <a:path extrusionOk="0" h="1596230" w="1669501">
                    <a:moveTo>
                      <a:pt x="41902" y="1209615"/>
                    </a:moveTo>
                    <a:cubicBezTo>
                      <a:pt x="-126640" y="1042211"/>
                      <a:pt x="254483" y="557964"/>
                      <a:pt x="455481" y="364733"/>
                    </a:cubicBezTo>
                    <a:cubicBezTo>
                      <a:pt x="656479" y="171502"/>
                      <a:pt x="1079347" y="-117173"/>
                      <a:pt x="1247889" y="50231"/>
                    </a:cubicBezTo>
                    <a:cubicBezTo>
                      <a:pt x="1416431" y="217635"/>
                      <a:pt x="1961480" y="849536"/>
                      <a:pt x="1466734" y="1369157"/>
                    </a:cubicBezTo>
                    <a:cubicBezTo>
                      <a:pt x="971988" y="1888778"/>
                      <a:pt x="210444" y="1377019"/>
                      <a:pt x="41902" y="12096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31" name="Google Shape;331;p10"/>
              <p:cNvSpPr/>
              <p:nvPr/>
            </p:nvSpPr>
            <p:spPr>
              <a:xfrm rot="2700000">
                <a:off x="3479843" y="3785433"/>
                <a:ext cx="630802" cy="635772"/>
              </a:xfrm>
              <a:custGeom>
                <a:rect b="b" l="l" r="r" t="t"/>
                <a:pathLst>
                  <a:path extrusionOk="0" h="1742075" w="1761838">
                    <a:moveTo>
                      <a:pt x="37936" y="1221794"/>
                    </a:moveTo>
                    <a:cubicBezTo>
                      <a:pt x="-125191" y="994576"/>
                      <a:pt x="280117" y="551544"/>
                      <a:pt x="451515" y="376912"/>
                    </a:cubicBezTo>
                    <a:cubicBezTo>
                      <a:pt x="622913" y="202280"/>
                      <a:pt x="702678" y="129753"/>
                      <a:pt x="888944" y="-1"/>
                    </a:cubicBezTo>
                    <a:cubicBezTo>
                      <a:pt x="895373" y="244850"/>
                      <a:pt x="1050054" y="290772"/>
                      <a:pt x="1194651" y="526434"/>
                    </a:cubicBezTo>
                    <a:cubicBezTo>
                      <a:pt x="1339248" y="762096"/>
                      <a:pt x="1717254" y="1211674"/>
                      <a:pt x="1756525" y="1413972"/>
                    </a:cubicBezTo>
                    <a:cubicBezTo>
                      <a:pt x="1795796" y="1616270"/>
                      <a:pt x="1610458" y="1740222"/>
                      <a:pt x="1430275" y="1740222"/>
                    </a:cubicBezTo>
                    <a:cubicBezTo>
                      <a:pt x="814713" y="1769347"/>
                      <a:pt x="201063" y="1449012"/>
                      <a:pt x="37936" y="1221794"/>
                    </a:cubicBezTo>
                    <a:close/>
                  </a:path>
                </a:pathLst>
              </a:custGeom>
              <a:solidFill>
                <a:srgbClr val="26262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32" name="Google Shape;332;p10"/>
              <p:cNvSpPr/>
              <p:nvPr/>
            </p:nvSpPr>
            <p:spPr>
              <a:xfrm flipH="1" rot="-2700000">
                <a:off x="5016090" y="3792171"/>
                <a:ext cx="667286" cy="672543"/>
              </a:xfrm>
              <a:custGeom>
                <a:rect b="b" l="l" r="r" t="t"/>
                <a:pathLst>
                  <a:path extrusionOk="0" h="1742075" w="1761838">
                    <a:moveTo>
                      <a:pt x="37936" y="1221794"/>
                    </a:moveTo>
                    <a:cubicBezTo>
                      <a:pt x="-125191" y="994576"/>
                      <a:pt x="280117" y="551544"/>
                      <a:pt x="451515" y="376912"/>
                    </a:cubicBezTo>
                    <a:cubicBezTo>
                      <a:pt x="622913" y="202280"/>
                      <a:pt x="702678" y="129753"/>
                      <a:pt x="888944" y="-1"/>
                    </a:cubicBezTo>
                    <a:cubicBezTo>
                      <a:pt x="895373" y="244850"/>
                      <a:pt x="1050054" y="290772"/>
                      <a:pt x="1194651" y="526434"/>
                    </a:cubicBezTo>
                    <a:cubicBezTo>
                      <a:pt x="1339248" y="762096"/>
                      <a:pt x="1717254" y="1211674"/>
                      <a:pt x="1756525" y="1413972"/>
                    </a:cubicBezTo>
                    <a:cubicBezTo>
                      <a:pt x="1795796" y="1616270"/>
                      <a:pt x="1610458" y="1740222"/>
                      <a:pt x="1430275" y="1740222"/>
                    </a:cubicBezTo>
                    <a:cubicBezTo>
                      <a:pt x="814713" y="1769347"/>
                      <a:pt x="201063" y="1449012"/>
                      <a:pt x="37936" y="1221794"/>
                    </a:cubicBezTo>
                    <a:close/>
                  </a:path>
                </a:pathLst>
              </a:custGeom>
              <a:solidFill>
                <a:srgbClr val="26262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33" name="Google Shape;333;p10"/>
              <p:cNvSpPr/>
              <p:nvPr/>
            </p:nvSpPr>
            <p:spPr>
              <a:xfrm>
                <a:off x="4220471" y="4716837"/>
                <a:ext cx="121298" cy="121298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34" name="Google Shape;334;p10"/>
              <p:cNvSpPr/>
              <p:nvPr/>
            </p:nvSpPr>
            <p:spPr>
              <a:xfrm>
                <a:off x="4752753" y="4723996"/>
                <a:ext cx="121298" cy="121298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  <p:grpSp>
        <p:nvGrpSpPr>
          <p:cNvPr id="335" name="Google Shape;335;p10"/>
          <p:cNvGrpSpPr/>
          <p:nvPr/>
        </p:nvGrpSpPr>
        <p:grpSpPr>
          <a:xfrm>
            <a:off x="7736701" y="2254358"/>
            <a:ext cx="1251421" cy="1246533"/>
            <a:chOff x="7640113" y="2074658"/>
            <a:chExt cx="1519154" cy="1513219"/>
          </a:xfrm>
        </p:grpSpPr>
        <p:grpSp>
          <p:nvGrpSpPr>
            <p:cNvPr id="336" name="Google Shape;336;p10"/>
            <p:cNvGrpSpPr/>
            <p:nvPr/>
          </p:nvGrpSpPr>
          <p:grpSpPr>
            <a:xfrm rot="900000">
              <a:off x="8835559" y="2691075"/>
              <a:ext cx="192815" cy="197465"/>
              <a:chOff x="7838808" y="2409264"/>
              <a:chExt cx="1390918" cy="1424461"/>
            </a:xfrm>
          </p:grpSpPr>
          <p:sp>
            <p:nvSpPr>
              <p:cNvPr id="337" name="Google Shape;337;p10"/>
              <p:cNvSpPr/>
              <p:nvPr/>
            </p:nvSpPr>
            <p:spPr>
              <a:xfrm>
                <a:off x="7838808" y="2687831"/>
                <a:ext cx="463639" cy="1145894"/>
              </a:xfrm>
              <a:prstGeom prst="roundRect">
                <a:avLst>
                  <a:gd fmla="val 50000" name="adj"/>
                </a:avLst>
              </a:prstGeom>
              <a:solidFill>
                <a:srgbClr val="C2966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38" name="Google Shape;338;p10"/>
              <p:cNvSpPr/>
              <p:nvPr/>
            </p:nvSpPr>
            <p:spPr>
              <a:xfrm>
                <a:off x="8302447" y="2687831"/>
                <a:ext cx="463639" cy="1145894"/>
              </a:xfrm>
              <a:prstGeom prst="roundRect">
                <a:avLst>
                  <a:gd fmla="val 50000" name="adj"/>
                </a:avLst>
              </a:prstGeom>
              <a:solidFill>
                <a:srgbClr val="C2966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39" name="Google Shape;339;p10"/>
              <p:cNvSpPr/>
              <p:nvPr/>
            </p:nvSpPr>
            <p:spPr>
              <a:xfrm>
                <a:off x="8766086" y="2687831"/>
                <a:ext cx="463639" cy="1145894"/>
              </a:xfrm>
              <a:prstGeom prst="roundRect">
                <a:avLst>
                  <a:gd fmla="val 50000" name="adj"/>
                </a:avLst>
              </a:prstGeom>
              <a:solidFill>
                <a:srgbClr val="C2966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40" name="Google Shape;340;p10"/>
              <p:cNvSpPr/>
              <p:nvPr/>
            </p:nvSpPr>
            <p:spPr>
              <a:xfrm>
                <a:off x="7838808" y="2409264"/>
                <a:ext cx="1390918" cy="1003002"/>
              </a:xfrm>
              <a:custGeom>
                <a:rect b="b" l="l" r="r" t="t"/>
                <a:pathLst>
                  <a:path extrusionOk="0" h="1442299" w="1390918">
                    <a:moveTo>
                      <a:pt x="695459" y="0"/>
                    </a:moveTo>
                    <a:cubicBezTo>
                      <a:pt x="1079550" y="0"/>
                      <a:pt x="1390918" y="311368"/>
                      <a:pt x="1390918" y="695459"/>
                    </a:cubicBezTo>
                    <a:cubicBezTo>
                      <a:pt x="1390918" y="919667"/>
                      <a:pt x="1390917" y="1143875"/>
                      <a:pt x="1390917" y="1368083"/>
                    </a:cubicBezTo>
                    <a:lnTo>
                      <a:pt x="1383435" y="1442299"/>
                    </a:lnTo>
                    <a:lnTo>
                      <a:pt x="7482" y="1442299"/>
                    </a:lnTo>
                    <a:lnTo>
                      <a:pt x="0" y="1368082"/>
                    </a:lnTo>
                    <a:lnTo>
                      <a:pt x="0" y="695459"/>
                    </a:lnTo>
                    <a:cubicBezTo>
                      <a:pt x="0" y="311368"/>
                      <a:pt x="311368" y="0"/>
                      <a:pt x="695459" y="0"/>
                    </a:cubicBezTo>
                    <a:close/>
                  </a:path>
                </a:pathLst>
              </a:custGeom>
              <a:solidFill>
                <a:srgbClr val="C2966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341" name="Google Shape;341;p10"/>
            <p:cNvGrpSpPr/>
            <p:nvPr/>
          </p:nvGrpSpPr>
          <p:grpSpPr>
            <a:xfrm rot="-4500000">
              <a:off x="8066092" y="3210398"/>
              <a:ext cx="192815" cy="197465"/>
              <a:chOff x="7838808" y="2409264"/>
              <a:chExt cx="1390918" cy="1424461"/>
            </a:xfrm>
          </p:grpSpPr>
          <p:sp>
            <p:nvSpPr>
              <p:cNvPr id="342" name="Google Shape;342;p10"/>
              <p:cNvSpPr/>
              <p:nvPr/>
            </p:nvSpPr>
            <p:spPr>
              <a:xfrm>
                <a:off x="7838808" y="2687831"/>
                <a:ext cx="463639" cy="1145894"/>
              </a:xfrm>
              <a:prstGeom prst="roundRect">
                <a:avLst>
                  <a:gd fmla="val 50000" name="adj"/>
                </a:avLst>
              </a:prstGeom>
              <a:solidFill>
                <a:srgbClr val="C2966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43" name="Google Shape;343;p10"/>
              <p:cNvSpPr/>
              <p:nvPr/>
            </p:nvSpPr>
            <p:spPr>
              <a:xfrm>
                <a:off x="8302447" y="2687831"/>
                <a:ext cx="463639" cy="1145894"/>
              </a:xfrm>
              <a:prstGeom prst="roundRect">
                <a:avLst>
                  <a:gd fmla="val 50000" name="adj"/>
                </a:avLst>
              </a:prstGeom>
              <a:solidFill>
                <a:srgbClr val="C2966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44" name="Google Shape;344;p10"/>
              <p:cNvSpPr/>
              <p:nvPr/>
            </p:nvSpPr>
            <p:spPr>
              <a:xfrm>
                <a:off x="8766086" y="2687831"/>
                <a:ext cx="463639" cy="1145894"/>
              </a:xfrm>
              <a:prstGeom prst="roundRect">
                <a:avLst>
                  <a:gd fmla="val 50000" name="adj"/>
                </a:avLst>
              </a:prstGeom>
              <a:solidFill>
                <a:srgbClr val="C2966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45" name="Google Shape;345;p10"/>
              <p:cNvSpPr/>
              <p:nvPr/>
            </p:nvSpPr>
            <p:spPr>
              <a:xfrm>
                <a:off x="7838808" y="2409264"/>
                <a:ext cx="1390918" cy="1003002"/>
              </a:xfrm>
              <a:custGeom>
                <a:rect b="b" l="l" r="r" t="t"/>
                <a:pathLst>
                  <a:path extrusionOk="0" h="1442299" w="1390918">
                    <a:moveTo>
                      <a:pt x="695459" y="0"/>
                    </a:moveTo>
                    <a:cubicBezTo>
                      <a:pt x="1079550" y="0"/>
                      <a:pt x="1390918" y="311368"/>
                      <a:pt x="1390918" y="695459"/>
                    </a:cubicBezTo>
                    <a:cubicBezTo>
                      <a:pt x="1390918" y="919667"/>
                      <a:pt x="1390917" y="1143875"/>
                      <a:pt x="1390917" y="1368083"/>
                    </a:cubicBezTo>
                    <a:lnTo>
                      <a:pt x="1383435" y="1442299"/>
                    </a:lnTo>
                    <a:lnTo>
                      <a:pt x="7482" y="1442299"/>
                    </a:lnTo>
                    <a:lnTo>
                      <a:pt x="0" y="1368082"/>
                    </a:lnTo>
                    <a:lnTo>
                      <a:pt x="0" y="695459"/>
                    </a:lnTo>
                    <a:cubicBezTo>
                      <a:pt x="0" y="311368"/>
                      <a:pt x="311368" y="0"/>
                      <a:pt x="695459" y="0"/>
                    </a:cubicBezTo>
                    <a:close/>
                  </a:path>
                </a:pathLst>
              </a:custGeom>
              <a:solidFill>
                <a:srgbClr val="C2966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346" name="Google Shape;346;p10"/>
            <p:cNvGrpSpPr/>
            <p:nvPr/>
          </p:nvGrpSpPr>
          <p:grpSpPr>
            <a:xfrm rot="-1800000">
              <a:off x="7840674" y="2280359"/>
              <a:ext cx="1118032" cy="1101819"/>
              <a:chOff x="3290650" y="3384330"/>
              <a:chExt cx="2532784" cy="2496059"/>
            </a:xfrm>
          </p:grpSpPr>
          <p:sp>
            <p:nvSpPr>
              <p:cNvPr id="347" name="Google Shape;347;p10"/>
              <p:cNvSpPr/>
              <p:nvPr/>
            </p:nvSpPr>
            <p:spPr>
              <a:xfrm flipH="1" rot="-2700000">
                <a:off x="4968816" y="3795760"/>
                <a:ext cx="666049" cy="669562"/>
              </a:xfrm>
              <a:custGeom>
                <a:rect b="b" l="l" r="r" t="t"/>
                <a:pathLst>
                  <a:path extrusionOk="0" h="1734352" w="1758572">
                    <a:moveTo>
                      <a:pt x="39983" y="1214071"/>
                    </a:moveTo>
                    <a:cubicBezTo>
                      <a:pt x="-123144" y="986853"/>
                      <a:pt x="252564" y="562420"/>
                      <a:pt x="453562" y="369189"/>
                    </a:cubicBezTo>
                    <a:cubicBezTo>
                      <a:pt x="654560" y="175958"/>
                      <a:pt x="894492" y="-123981"/>
                      <a:pt x="1245970" y="54687"/>
                    </a:cubicBezTo>
                    <a:cubicBezTo>
                      <a:pt x="1597448" y="233355"/>
                      <a:pt x="1758572" y="1226066"/>
                      <a:pt x="1758572" y="1406249"/>
                    </a:cubicBezTo>
                    <a:cubicBezTo>
                      <a:pt x="1758572" y="1586432"/>
                      <a:pt x="1612505" y="1732499"/>
                      <a:pt x="1432322" y="1732499"/>
                    </a:cubicBezTo>
                    <a:cubicBezTo>
                      <a:pt x="816760" y="1761624"/>
                      <a:pt x="203110" y="1441289"/>
                      <a:pt x="39983" y="1214071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48" name="Google Shape;348;p10"/>
              <p:cNvSpPr/>
              <p:nvPr/>
            </p:nvSpPr>
            <p:spPr>
              <a:xfrm rot="2700000">
                <a:off x="3534242" y="3790686"/>
                <a:ext cx="629633" cy="632954"/>
              </a:xfrm>
              <a:custGeom>
                <a:rect b="b" l="l" r="r" t="t"/>
                <a:pathLst>
                  <a:path extrusionOk="0" h="1734352" w="1758572">
                    <a:moveTo>
                      <a:pt x="39983" y="1214071"/>
                    </a:moveTo>
                    <a:cubicBezTo>
                      <a:pt x="-123144" y="986853"/>
                      <a:pt x="252564" y="562420"/>
                      <a:pt x="453562" y="369189"/>
                    </a:cubicBezTo>
                    <a:cubicBezTo>
                      <a:pt x="654560" y="175958"/>
                      <a:pt x="894492" y="-123981"/>
                      <a:pt x="1245970" y="54687"/>
                    </a:cubicBezTo>
                    <a:cubicBezTo>
                      <a:pt x="1597448" y="233355"/>
                      <a:pt x="1758572" y="1226066"/>
                      <a:pt x="1758572" y="1406249"/>
                    </a:cubicBezTo>
                    <a:cubicBezTo>
                      <a:pt x="1758572" y="1586432"/>
                      <a:pt x="1612505" y="1732499"/>
                      <a:pt x="1432322" y="1732499"/>
                    </a:cubicBezTo>
                    <a:cubicBezTo>
                      <a:pt x="816760" y="1761624"/>
                      <a:pt x="203110" y="1441289"/>
                      <a:pt x="39983" y="1214071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49" name="Google Shape;349;p10"/>
              <p:cNvSpPr/>
              <p:nvPr/>
            </p:nvSpPr>
            <p:spPr>
              <a:xfrm rot="2700000">
                <a:off x="3678930" y="3770029"/>
                <a:ext cx="1739874" cy="1698837"/>
              </a:xfrm>
              <a:custGeom>
                <a:rect b="b" l="l" r="r" t="t"/>
                <a:pathLst>
                  <a:path extrusionOk="0" h="1698837" w="1739874">
                    <a:moveTo>
                      <a:pt x="36457" y="1194296"/>
                    </a:moveTo>
                    <a:cubicBezTo>
                      <a:pt x="-116567" y="987658"/>
                      <a:pt x="249038" y="542645"/>
                      <a:pt x="450036" y="349414"/>
                    </a:cubicBezTo>
                    <a:cubicBezTo>
                      <a:pt x="651034" y="156183"/>
                      <a:pt x="1027562" y="-92656"/>
                      <a:pt x="1242444" y="34912"/>
                    </a:cubicBezTo>
                    <a:cubicBezTo>
                      <a:pt x="1457326" y="162480"/>
                      <a:pt x="1754295" y="837805"/>
                      <a:pt x="1739330" y="1114821"/>
                    </a:cubicBezTo>
                    <a:cubicBezTo>
                      <a:pt x="1724365" y="1391837"/>
                      <a:pt x="1332837" y="1697008"/>
                      <a:pt x="1152654" y="1697008"/>
                    </a:cubicBezTo>
                    <a:cubicBezTo>
                      <a:pt x="537092" y="1726133"/>
                      <a:pt x="189481" y="1400934"/>
                      <a:pt x="36457" y="119429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50" name="Google Shape;350;p10"/>
              <p:cNvSpPr/>
              <p:nvPr/>
            </p:nvSpPr>
            <p:spPr>
              <a:xfrm rot="2700000">
                <a:off x="3645637" y="3760422"/>
                <a:ext cx="1786085" cy="1743875"/>
              </a:xfrm>
              <a:custGeom>
                <a:rect b="b" l="l" r="r" t="t"/>
                <a:pathLst>
                  <a:path extrusionOk="0" h="1743875" w="1786085">
                    <a:moveTo>
                      <a:pt x="385582" y="440769"/>
                    </a:moveTo>
                    <a:lnTo>
                      <a:pt x="1003488" y="1152373"/>
                    </a:lnTo>
                    <a:cubicBezTo>
                      <a:pt x="1141799" y="1398532"/>
                      <a:pt x="1150101" y="1406881"/>
                      <a:pt x="1288808" y="1677573"/>
                    </a:cubicBezTo>
                    <a:cubicBezTo>
                      <a:pt x="644898" y="1930768"/>
                      <a:pt x="222629" y="1390552"/>
                      <a:pt x="57638" y="1200487"/>
                    </a:cubicBezTo>
                    <a:cubicBezTo>
                      <a:pt x="-107353" y="1010422"/>
                      <a:pt x="116042" y="748727"/>
                      <a:pt x="298859" y="537185"/>
                    </a:cubicBezTo>
                    <a:lnTo>
                      <a:pt x="385582" y="440769"/>
                    </a:lnTo>
                    <a:close/>
                    <a:moveTo>
                      <a:pt x="1183656" y="956372"/>
                    </a:moveTo>
                    <a:cubicBezTo>
                      <a:pt x="984554" y="799486"/>
                      <a:pt x="583159" y="437158"/>
                      <a:pt x="476666" y="351178"/>
                    </a:cubicBezTo>
                    <a:cubicBezTo>
                      <a:pt x="662049" y="166760"/>
                      <a:pt x="1052541" y="-103800"/>
                      <a:pt x="1263625" y="41103"/>
                    </a:cubicBezTo>
                    <a:cubicBezTo>
                      <a:pt x="1474709" y="186006"/>
                      <a:pt x="1926780" y="698748"/>
                      <a:pt x="1743173" y="1220599"/>
                    </a:cubicBezTo>
                    <a:lnTo>
                      <a:pt x="1183656" y="956372"/>
                    </a:lnTo>
                    <a:close/>
                  </a:path>
                </a:pathLst>
              </a:custGeom>
              <a:solidFill>
                <a:srgbClr val="C2966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51" name="Google Shape;351;p10"/>
              <p:cNvSpPr/>
              <p:nvPr/>
            </p:nvSpPr>
            <p:spPr>
              <a:xfrm rot="2700000">
                <a:off x="4439454" y="5178966"/>
                <a:ext cx="236475" cy="226096"/>
              </a:xfrm>
              <a:custGeom>
                <a:rect b="b" l="l" r="r" t="t"/>
                <a:pathLst>
                  <a:path extrusionOk="0" h="1596230" w="1669501">
                    <a:moveTo>
                      <a:pt x="41902" y="1209615"/>
                    </a:moveTo>
                    <a:cubicBezTo>
                      <a:pt x="-126640" y="1042211"/>
                      <a:pt x="254483" y="557964"/>
                      <a:pt x="455481" y="364733"/>
                    </a:cubicBezTo>
                    <a:cubicBezTo>
                      <a:pt x="656479" y="171502"/>
                      <a:pt x="1079347" y="-117173"/>
                      <a:pt x="1247889" y="50231"/>
                    </a:cubicBezTo>
                    <a:cubicBezTo>
                      <a:pt x="1416431" y="217635"/>
                      <a:pt x="1961480" y="849536"/>
                      <a:pt x="1466734" y="1369157"/>
                    </a:cubicBezTo>
                    <a:cubicBezTo>
                      <a:pt x="971988" y="1888778"/>
                      <a:pt x="210444" y="1377019"/>
                      <a:pt x="41902" y="12096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52" name="Google Shape;352;p10"/>
              <p:cNvSpPr/>
              <p:nvPr/>
            </p:nvSpPr>
            <p:spPr>
              <a:xfrm rot="2700000">
                <a:off x="3479843" y="3785433"/>
                <a:ext cx="630802" cy="635772"/>
              </a:xfrm>
              <a:custGeom>
                <a:rect b="b" l="l" r="r" t="t"/>
                <a:pathLst>
                  <a:path extrusionOk="0" h="1742075" w="1761838">
                    <a:moveTo>
                      <a:pt x="37936" y="1221794"/>
                    </a:moveTo>
                    <a:cubicBezTo>
                      <a:pt x="-125191" y="994576"/>
                      <a:pt x="280117" y="551544"/>
                      <a:pt x="451515" y="376912"/>
                    </a:cubicBezTo>
                    <a:cubicBezTo>
                      <a:pt x="622913" y="202280"/>
                      <a:pt x="702678" y="129753"/>
                      <a:pt x="888944" y="-1"/>
                    </a:cubicBezTo>
                    <a:cubicBezTo>
                      <a:pt x="895373" y="244850"/>
                      <a:pt x="1050054" y="290772"/>
                      <a:pt x="1194651" y="526434"/>
                    </a:cubicBezTo>
                    <a:cubicBezTo>
                      <a:pt x="1339248" y="762096"/>
                      <a:pt x="1717254" y="1211674"/>
                      <a:pt x="1756525" y="1413972"/>
                    </a:cubicBezTo>
                    <a:cubicBezTo>
                      <a:pt x="1795796" y="1616270"/>
                      <a:pt x="1610458" y="1740222"/>
                      <a:pt x="1430275" y="1740222"/>
                    </a:cubicBezTo>
                    <a:cubicBezTo>
                      <a:pt x="814713" y="1769347"/>
                      <a:pt x="201063" y="1449012"/>
                      <a:pt x="37936" y="1221794"/>
                    </a:cubicBezTo>
                    <a:close/>
                  </a:path>
                </a:pathLst>
              </a:custGeom>
              <a:solidFill>
                <a:srgbClr val="26262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53" name="Google Shape;353;p10"/>
              <p:cNvSpPr/>
              <p:nvPr/>
            </p:nvSpPr>
            <p:spPr>
              <a:xfrm flipH="1" rot="-2700000">
                <a:off x="5016090" y="3792171"/>
                <a:ext cx="667286" cy="672543"/>
              </a:xfrm>
              <a:custGeom>
                <a:rect b="b" l="l" r="r" t="t"/>
                <a:pathLst>
                  <a:path extrusionOk="0" h="1742075" w="1761838">
                    <a:moveTo>
                      <a:pt x="37936" y="1221794"/>
                    </a:moveTo>
                    <a:cubicBezTo>
                      <a:pt x="-125191" y="994576"/>
                      <a:pt x="280117" y="551544"/>
                      <a:pt x="451515" y="376912"/>
                    </a:cubicBezTo>
                    <a:cubicBezTo>
                      <a:pt x="622913" y="202280"/>
                      <a:pt x="702678" y="129753"/>
                      <a:pt x="888944" y="-1"/>
                    </a:cubicBezTo>
                    <a:cubicBezTo>
                      <a:pt x="895373" y="244850"/>
                      <a:pt x="1050054" y="290772"/>
                      <a:pt x="1194651" y="526434"/>
                    </a:cubicBezTo>
                    <a:cubicBezTo>
                      <a:pt x="1339248" y="762096"/>
                      <a:pt x="1717254" y="1211674"/>
                      <a:pt x="1756525" y="1413972"/>
                    </a:cubicBezTo>
                    <a:cubicBezTo>
                      <a:pt x="1795796" y="1616270"/>
                      <a:pt x="1610458" y="1740222"/>
                      <a:pt x="1430275" y="1740222"/>
                    </a:cubicBezTo>
                    <a:cubicBezTo>
                      <a:pt x="814713" y="1769347"/>
                      <a:pt x="201063" y="1449012"/>
                      <a:pt x="37936" y="1221794"/>
                    </a:cubicBezTo>
                    <a:close/>
                  </a:path>
                </a:pathLst>
              </a:custGeom>
              <a:solidFill>
                <a:srgbClr val="26262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54" name="Google Shape;354;p10"/>
              <p:cNvSpPr/>
              <p:nvPr/>
            </p:nvSpPr>
            <p:spPr>
              <a:xfrm>
                <a:off x="4220471" y="4716837"/>
                <a:ext cx="121298" cy="121298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55" name="Google Shape;355;p10"/>
              <p:cNvSpPr/>
              <p:nvPr/>
            </p:nvSpPr>
            <p:spPr>
              <a:xfrm>
                <a:off x="4752753" y="4723996"/>
                <a:ext cx="121298" cy="121298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  <p:grpSp>
        <p:nvGrpSpPr>
          <p:cNvPr id="356" name="Google Shape;356;p10"/>
          <p:cNvGrpSpPr/>
          <p:nvPr/>
        </p:nvGrpSpPr>
        <p:grpSpPr>
          <a:xfrm>
            <a:off x="3112894" y="722978"/>
            <a:ext cx="5966212" cy="747768"/>
            <a:chOff x="3112894" y="722978"/>
            <a:chExt cx="5966212" cy="747768"/>
          </a:xfrm>
        </p:grpSpPr>
        <p:sp>
          <p:nvSpPr>
            <p:cNvPr id="357" name="Google Shape;357;p10"/>
            <p:cNvSpPr/>
            <p:nvPr/>
          </p:nvSpPr>
          <p:spPr>
            <a:xfrm rot="10800000">
              <a:off x="3112894" y="722978"/>
              <a:ext cx="5966212" cy="695636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B4A48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58" name="Google Shape;358;p10"/>
            <p:cNvSpPr txBox="1"/>
            <p:nvPr/>
          </p:nvSpPr>
          <p:spPr>
            <a:xfrm>
              <a:off x="4785360" y="809186"/>
              <a:ext cx="2478405" cy="51288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ko-KR" sz="2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주제 선정 이유</a:t>
              </a:r>
              <a:endParaRPr b="1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" name="Google Shape;359;p10"/>
            <p:cNvSpPr/>
            <p:nvPr/>
          </p:nvSpPr>
          <p:spPr>
            <a:xfrm>
              <a:off x="3293025" y="1012692"/>
              <a:ext cx="444722" cy="458054"/>
            </a:xfrm>
            <a:custGeom>
              <a:rect b="b" l="l" r="r" t="t"/>
              <a:pathLst>
                <a:path extrusionOk="0" h="625402" w="607199">
                  <a:moveTo>
                    <a:pt x="537601" y="271599"/>
                  </a:moveTo>
                  <a:cubicBezTo>
                    <a:pt x="573930" y="273438"/>
                    <a:pt x="602111" y="288694"/>
                    <a:pt x="606588" y="311939"/>
                  </a:cubicBezTo>
                  <a:cubicBezTo>
                    <a:pt x="612557" y="342933"/>
                    <a:pt x="574125" y="376392"/>
                    <a:pt x="520747" y="386672"/>
                  </a:cubicBezTo>
                  <a:cubicBezTo>
                    <a:pt x="467369" y="396952"/>
                    <a:pt x="419259" y="380160"/>
                    <a:pt x="413290" y="349167"/>
                  </a:cubicBezTo>
                  <a:cubicBezTo>
                    <a:pt x="407321" y="318173"/>
                    <a:pt x="445753" y="284715"/>
                    <a:pt x="499131" y="274434"/>
                  </a:cubicBezTo>
                  <a:cubicBezTo>
                    <a:pt x="512476" y="271864"/>
                    <a:pt x="525491" y="270986"/>
                    <a:pt x="537601" y="271599"/>
                  </a:cubicBezTo>
                  <a:close/>
                  <a:moveTo>
                    <a:pt x="234284" y="229392"/>
                  </a:moveTo>
                  <a:cubicBezTo>
                    <a:pt x="316101" y="229392"/>
                    <a:pt x="382427" y="296080"/>
                    <a:pt x="382427" y="378343"/>
                  </a:cubicBezTo>
                  <a:lnTo>
                    <a:pt x="379180" y="394513"/>
                  </a:lnTo>
                  <a:lnTo>
                    <a:pt x="394001" y="416143"/>
                  </a:lnTo>
                  <a:cubicBezTo>
                    <a:pt x="400865" y="432110"/>
                    <a:pt x="404661" y="449666"/>
                    <a:pt x="404661" y="468094"/>
                  </a:cubicBezTo>
                  <a:cubicBezTo>
                    <a:pt x="404661" y="523378"/>
                    <a:pt x="370499" y="570812"/>
                    <a:pt x="321813" y="591074"/>
                  </a:cubicBezTo>
                  <a:lnTo>
                    <a:pt x="277074" y="599961"/>
                  </a:lnTo>
                  <a:lnTo>
                    <a:pt x="254534" y="614914"/>
                  </a:lnTo>
                  <a:cubicBezTo>
                    <a:pt x="238306" y="621667"/>
                    <a:pt x="220463" y="625402"/>
                    <a:pt x="201734" y="625402"/>
                  </a:cubicBezTo>
                  <a:cubicBezTo>
                    <a:pt x="164276" y="625402"/>
                    <a:pt x="130364" y="610463"/>
                    <a:pt x="105816" y="586310"/>
                  </a:cubicBezTo>
                  <a:lnTo>
                    <a:pt x="79815" y="548365"/>
                  </a:lnTo>
                  <a:lnTo>
                    <a:pt x="39730" y="521773"/>
                  </a:lnTo>
                  <a:cubicBezTo>
                    <a:pt x="15183" y="497620"/>
                    <a:pt x="0" y="464253"/>
                    <a:pt x="0" y="427397"/>
                  </a:cubicBezTo>
                  <a:cubicBezTo>
                    <a:pt x="0" y="372113"/>
                    <a:pt x="34162" y="324679"/>
                    <a:pt x="82848" y="304418"/>
                  </a:cubicBezTo>
                  <a:lnTo>
                    <a:pt x="112415" y="298544"/>
                  </a:lnTo>
                  <a:lnTo>
                    <a:pt x="129531" y="273019"/>
                  </a:lnTo>
                  <a:cubicBezTo>
                    <a:pt x="156340" y="246064"/>
                    <a:pt x="193376" y="229392"/>
                    <a:pt x="234284" y="229392"/>
                  </a:cubicBezTo>
                  <a:close/>
                  <a:moveTo>
                    <a:pt x="470009" y="100346"/>
                  </a:moveTo>
                  <a:cubicBezTo>
                    <a:pt x="478421" y="101230"/>
                    <a:pt x="485847" y="104223"/>
                    <a:pt x="491704" y="109510"/>
                  </a:cubicBezTo>
                  <a:cubicBezTo>
                    <a:pt x="515134" y="130659"/>
                    <a:pt x="504601" y="180514"/>
                    <a:pt x="468177" y="220866"/>
                  </a:cubicBezTo>
                  <a:cubicBezTo>
                    <a:pt x="431754" y="261217"/>
                    <a:pt x="383234" y="276783"/>
                    <a:pt x="359804" y="255634"/>
                  </a:cubicBezTo>
                  <a:cubicBezTo>
                    <a:pt x="336375" y="234485"/>
                    <a:pt x="346908" y="184630"/>
                    <a:pt x="383331" y="144278"/>
                  </a:cubicBezTo>
                  <a:cubicBezTo>
                    <a:pt x="410649" y="114015"/>
                    <a:pt x="444771" y="97693"/>
                    <a:pt x="470009" y="100346"/>
                  </a:cubicBezTo>
                  <a:close/>
                  <a:moveTo>
                    <a:pt x="119388" y="31433"/>
                  </a:moveTo>
                  <a:cubicBezTo>
                    <a:pt x="150951" y="31433"/>
                    <a:pt x="176538" y="75499"/>
                    <a:pt x="176538" y="129858"/>
                  </a:cubicBezTo>
                  <a:cubicBezTo>
                    <a:pt x="176538" y="184217"/>
                    <a:pt x="150951" y="228283"/>
                    <a:pt x="119388" y="228283"/>
                  </a:cubicBezTo>
                  <a:cubicBezTo>
                    <a:pt x="87825" y="228283"/>
                    <a:pt x="62238" y="184217"/>
                    <a:pt x="62238" y="129858"/>
                  </a:cubicBezTo>
                  <a:cubicBezTo>
                    <a:pt x="62238" y="75499"/>
                    <a:pt x="87825" y="31433"/>
                    <a:pt x="119388" y="31433"/>
                  </a:cubicBezTo>
                  <a:close/>
                  <a:moveTo>
                    <a:pt x="314052" y="1075"/>
                  </a:moveTo>
                  <a:cubicBezTo>
                    <a:pt x="344614" y="8958"/>
                    <a:pt x="358385" y="58017"/>
                    <a:pt x="344809" y="110654"/>
                  </a:cubicBezTo>
                  <a:cubicBezTo>
                    <a:pt x="331233" y="163290"/>
                    <a:pt x="295452" y="199570"/>
                    <a:pt x="264889" y="191687"/>
                  </a:cubicBezTo>
                  <a:cubicBezTo>
                    <a:pt x="234326" y="183804"/>
                    <a:pt x="220555" y="134744"/>
                    <a:pt x="234131" y="82108"/>
                  </a:cubicBezTo>
                  <a:cubicBezTo>
                    <a:pt x="247707" y="29471"/>
                    <a:pt x="283489" y="-6808"/>
                    <a:pt x="314052" y="1075"/>
                  </a:cubicBezTo>
                  <a:close/>
                </a:path>
              </a:pathLst>
            </a:custGeom>
            <a:solidFill>
              <a:srgbClr val="BFB19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360" name="Google Shape;360;p10"/>
          <p:cNvSpPr txBox="1"/>
          <p:nvPr/>
        </p:nvSpPr>
        <p:spPr>
          <a:xfrm>
            <a:off x="4815008" y="3699857"/>
            <a:ext cx="2632345" cy="69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20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반려견</a:t>
            </a:r>
            <a:endParaRPr b="1" i="0" sz="20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20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양육 비율 증가</a:t>
            </a:r>
            <a:endParaRPr b="1" i="0" sz="20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1" name="Google Shape;361;p10"/>
          <p:cNvSpPr txBox="1"/>
          <p:nvPr/>
        </p:nvSpPr>
        <p:spPr>
          <a:xfrm>
            <a:off x="7943268" y="3699857"/>
            <a:ext cx="2632346" cy="69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20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반려견 서비스 </a:t>
            </a:r>
            <a:endParaRPr b="1" i="0" sz="20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20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수요 증가</a:t>
            </a:r>
            <a:endParaRPr b="1" i="0" sz="20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62" name="Google Shape;362;p10"/>
          <p:cNvGrpSpPr/>
          <p:nvPr/>
        </p:nvGrpSpPr>
        <p:grpSpPr>
          <a:xfrm>
            <a:off x="1505305" y="2228164"/>
            <a:ext cx="2835346" cy="3143938"/>
            <a:chOff x="1505305" y="2228163"/>
            <a:chExt cx="2835346" cy="3143938"/>
          </a:xfrm>
        </p:grpSpPr>
        <p:grpSp>
          <p:nvGrpSpPr>
            <p:cNvPr id="363" name="Google Shape;363;p10"/>
            <p:cNvGrpSpPr/>
            <p:nvPr/>
          </p:nvGrpSpPr>
          <p:grpSpPr>
            <a:xfrm>
              <a:off x="1708305" y="2739755"/>
              <a:ext cx="2632346" cy="2632346"/>
              <a:chOff x="1708305" y="2739755"/>
              <a:chExt cx="2632346" cy="2632346"/>
            </a:xfrm>
          </p:grpSpPr>
          <p:sp>
            <p:nvSpPr>
              <p:cNvPr id="364" name="Google Shape;364;p10"/>
              <p:cNvSpPr/>
              <p:nvPr/>
            </p:nvSpPr>
            <p:spPr>
              <a:xfrm>
                <a:off x="1708305" y="2739755"/>
                <a:ext cx="2632345" cy="2632345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65" name="Google Shape;365;p10"/>
              <p:cNvSpPr/>
              <p:nvPr/>
            </p:nvSpPr>
            <p:spPr>
              <a:xfrm>
                <a:off x="2542848" y="3026826"/>
                <a:ext cx="1797803" cy="2345275"/>
              </a:xfrm>
              <a:custGeom>
                <a:rect b="b" l="l" r="r" t="t"/>
                <a:pathLst>
                  <a:path extrusionOk="0" h="2345275" w="1797803">
                    <a:moveTo>
                      <a:pt x="1300813" y="0"/>
                    </a:moveTo>
                    <a:lnTo>
                      <a:pt x="1318838" y="13479"/>
                    </a:lnTo>
                    <a:cubicBezTo>
                      <a:pt x="1611354" y="254885"/>
                      <a:pt x="1797803" y="620220"/>
                      <a:pt x="1797803" y="1029102"/>
                    </a:cubicBezTo>
                    <a:cubicBezTo>
                      <a:pt x="1797803" y="1756004"/>
                      <a:pt x="1208532" y="2345275"/>
                      <a:pt x="481630" y="2345275"/>
                    </a:cubicBezTo>
                    <a:cubicBezTo>
                      <a:pt x="345336" y="2345275"/>
                      <a:pt x="213880" y="2324559"/>
                      <a:pt x="90241" y="2286103"/>
                    </a:cubicBezTo>
                    <a:lnTo>
                      <a:pt x="0" y="2253074"/>
                    </a:lnTo>
                    <a:close/>
                  </a:path>
                </a:pathLst>
              </a:custGeom>
              <a:solidFill>
                <a:srgbClr val="BFB198">
                  <a:alpha val="9803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366" name="Google Shape;366;p10"/>
            <p:cNvSpPr txBox="1"/>
            <p:nvPr/>
          </p:nvSpPr>
          <p:spPr>
            <a:xfrm>
              <a:off x="1699936" y="3699857"/>
              <a:ext cx="2632345" cy="69878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ko-KR" sz="2000" u="none" cap="none" strike="noStrik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반려동물 </a:t>
              </a:r>
              <a:endParaRPr b="1" i="0" sz="20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ko-KR" sz="2000" u="none" cap="none" strike="noStrik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양육 인구 증가</a:t>
              </a:r>
              <a:endParaRPr b="1" i="0" sz="20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67" name="Google Shape;367;p10"/>
            <p:cNvGrpSpPr/>
            <p:nvPr/>
          </p:nvGrpSpPr>
          <p:grpSpPr>
            <a:xfrm>
              <a:off x="1505305" y="2228163"/>
              <a:ext cx="1251420" cy="1246533"/>
              <a:chOff x="1405147" y="2074658"/>
              <a:chExt cx="1519153" cy="1513219"/>
            </a:xfrm>
          </p:grpSpPr>
          <p:grpSp>
            <p:nvGrpSpPr>
              <p:cNvPr id="368" name="Google Shape;368;p10"/>
              <p:cNvGrpSpPr/>
              <p:nvPr/>
            </p:nvGrpSpPr>
            <p:grpSpPr>
              <a:xfrm rot="900000">
                <a:off x="2600593" y="2691075"/>
                <a:ext cx="192815" cy="197465"/>
                <a:chOff x="7838808" y="2409264"/>
                <a:chExt cx="1390918" cy="1424461"/>
              </a:xfrm>
            </p:grpSpPr>
            <p:sp>
              <p:nvSpPr>
                <p:cNvPr id="369" name="Google Shape;369;p10"/>
                <p:cNvSpPr/>
                <p:nvPr/>
              </p:nvSpPr>
              <p:spPr>
                <a:xfrm>
                  <a:off x="7838808" y="2687831"/>
                  <a:ext cx="463639" cy="1145894"/>
                </a:xfrm>
                <a:prstGeom prst="roundRect">
                  <a:avLst>
                    <a:gd fmla="val 50000" name="adj"/>
                  </a:avLst>
                </a:prstGeom>
                <a:solidFill>
                  <a:srgbClr val="C2966E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370" name="Google Shape;370;p10"/>
                <p:cNvSpPr/>
                <p:nvPr/>
              </p:nvSpPr>
              <p:spPr>
                <a:xfrm>
                  <a:off x="8302447" y="2687831"/>
                  <a:ext cx="463639" cy="1145894"/>
                </a:xfrm>
                <a:prstGeom prst="roundRect">
                  <a:avLst>
                    <a:gd fmla="val 50000" name="adj"/>
                  </a:avLst>
                </a:prstGeom>
                <a:solidFill>
                  <a:srgbClr val="C2966E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371" name="Google Shape;371;p10"/>
                <p:cNvSpPr/>
                <p:nvPr/>
              </p:nvSpPr>
              <p:spPr>
                <a:xfrm>
                  <a:off x="8766086" y="2687831"/>
                  <a:ext cx="463639" cy="1145894"/>
                </a:xfrm>
                <a:prstGeom prst="roundRect">
                  <a:avLst>
                    <a:gd fmla="val 50000" name="adj"/>
                  </a:avLst>
                </a:prstGeom>
                <a:solidFill>
                  <a:srgbClr val="C2966E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372" name="Google Shape;372;p10"/>
                <p:cNvSpPr/>
                <p:nvPr/>
              </p:nvSpPr>
              <p:spPr>
                <a:xfrm>
                  <a:off x="7838808" y="2409264"/>
                  <a:ext cx="1390918" cy="1003002"/>
                </a:xfrm>
                <a:custGeom>
                  <a:rect b="b" l="l" r="r" t="t"/>
                  <a:pathLst>
                    <a:path extrusionOk="0" h="1442299" w="1390918">
                      <a:moveTo>
                        <a:pt x="695459" y="0"/>
                      </a:moveTo>
                      <a:cubicBezTo>
                        <a:pt x="1079550" y="0"/>
                        <a:pt x="1390918" y="311368"/>
                        <a:pt x="1390918" y="695459"/>
                      </a:cubicBezTo>
                      <a:cubicBezTo>
                        <a:pt x="1390918" y="919667"/>
                        <a:pt x="1390917" y="1143875"/>
                        <a:pt x="1390917" y="1368083"/>
                      </a:cubicBezTo>
                      <a:lnTo>
                        <a:pt x="1383435" y="1442299"/>
                      </a:lnTo>
                      <a:lnTo>
                        <a:pt x="7482" y="1442299"/>
                      </a:lnTo>
                      <a:lnTo>
                        <a:pt x="0" y="1368082"/>
                      </a:lnTo>
                      <a:lnTo>
                        <a:pt x="0" y="695459"/>
                      </a:lnTo>
                      <a:cubicBezTo>
                        <a:pt x="0" y="311368"/>
                        <a:pt x="311368" y="0"/>
                        <a:pt x="695459" y="0"/>
                      </a:cubicBezTo>
                      <a:close/>
                    </a:path>
                  </a:pathLst>
                </a:custGeom>
                <a:solidFill>
                  <a:srgbClr val="C2966E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  <p:grpSp>
            <p:nvGrpSpPr>
              <p:cNvPr id="373" name="Google Shape;373;p10"/>
              <p:cNvGrpSpPr/>
              <p:nvPr/>
            </p:nvGrpSpPr>
            <p:grpSpPr>
              <a:xfrm rot="-4500000">
                <a:off x="1831126" y="3210397"/>
                <a:ext cx="192815" cy="197465"/>
                <a:chOff x="7838808" y="2409264"/>
                <a:chExt cx="1390918" cy="1424461"/>
              </a:xfrm>
            </p:grpSpPr>
            <p:sp>
              <p:nvSpPr>
                <p:cNvPr id="374" name="Google Shape;374;p10"/>
                <p:cNvSpPr/>
                <p:nvPr/>
              </p:nvSpPr>
              <p:spPr>
                <a:xfrm>
                  <a:off x="7838808" y="2687831"/>
                  <a:ext cx="463639" cy="1145894"/>
                </a:xfrm>
                <a:prstGeom prst="roundRect">
                  <a:avLst>
                    <a:gd fmla="val 50000" name="adj"/>
                  </a:avLst>
                </a:prstGeom>
                <a:solidFill>
                  <a:srgbClr val="C2966E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375" name="Google Shape;375;p10"/>
                <p:cNvSpPr/>
                <p:nvPr/>
              </p:nvSpPr>
              <p:spPr>
                <a:xfrm>
                  <a:off x="8302447" y="2687831"/>
                  <a:ext cx="463639" cy="1145894"/>
                </a:xfrm>
                <a:prstGeom prst="roundRect">
                  <a:avLst>
                    <a:gd fmla="val 50000" name="adj"/>
                  </a:avLst>
                </a:prstGeom>
                <a:solidFill>
                  <a:srgbClr val="C2966E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376" name="Google Shape;376;p10"/>
                <p:cNvSpPr/>
                <p:nvPr/>
              </p:nvSpPr>
              <p:spPr>
                <a:xfrm>
                  <a:off x="8766086" y="2687831"/>
                  <a:ext cx="463639" cy="1145894"/>
                </a:xfrm>
                <a:prstGeom prst="roundRect">
                  <a:avLst>
                    <a:gd fmla="val 50000" name="adj"/>
                  </a:avLst>
                </a:prstGeom>
                <a:solidFill>
                  <a:srgbClr val="C2966E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377" name="Google Shape;377;p10"/>
                <p:cNvSpPr/>
                <p:nvPr/>
              </p:nvSpPr>
              <p:spPr>
                <a:xfrm>
                  <a:off x="7838808" y="2409264"/>
                  <a:ext cx="1390918" cy="1003002"/>
                </a:xfrm>
                <a:custGeom>
                  <a:rect b="b" l="l" r="r" t="t"/>
                  <a:pathLst>
                    <a:path extrusionOk="0" h="1442299" w="1390918">
                      <a:moveTo>
                        <a:pt x="695459" y="0"/>
                      </a:moveTo>
                      <a:cubicBezTo>
                        <a:pt x="1079550" y="0"/>
                        <a:pt x="1390918" y="311368"/>
                        <a:pt x="1390918" y="695459"/>
                      </a:cubicBezTo>
                      <a:cubicBezTo>
                        <a:pt x="1390918" y="919667"/>
                        <a:pt x="1390917" y="1143875"/>
                        <a:pt x="1390917" y="1368083"/>
                      </a:cubicBezTo>
                      <a:lnTo>
                        <a:pt x="1383435" y="1442299"/>
                      </a:lnTo>
                      <a:lnTo>
                        <a:pt x="7482" y="1442299"/>
                      </a:lnTo>
                      <a:lnTo>
                        <a:pt x="0" y="1368082"/>
                      </a:lnTo>
                      <a:lnTo>
                        <a:pt x="0" y="695459"/>
                      </a:lnTo>
                      <a:cubicBezTo>
                        <a:pt x="0" y="311368"/>
                        <a:pt x="311368" y="0"/>
                        <a:pt x="695459" y="0"/>
                      </a:cubicBezTo>
                      <a:close/>
                    </a:path>
                  </a:pathLst>
                </a:custGeom>
                <a:solidFill>
                  <a:srgbClr val="C2966E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  <p:grpSp>
            <p:nvGrpSpPr>
              <p:cNvPr id="378" name="Google Shape;378;p10"/>
              <p:cNvGrpSpPr/>
              <p:nvPr/>
            </p:nvGrpSpPr>
            <p:grpSpPr>
              <a:xfrm rot="-1800000">
                <a:off x="1605708" y="2280357"/>
                <a:ext cx="1118031" cy="1101819"/>
                <a:chOff x="3290650" y="3384330"/>
                <a:chExt cx="2532784" cy="2496059"/>
              </a:xfrm>
            </p:grpSpPr>
            <p:sp>
              <p:nvSpPr>
                <p:cNvPr id="379" name="Google Shape;379;p10"/>
                <p:cNvSpPr/>
                <p:nvPr/>
              </p:nvSpPr>
              <p:spPr>
                <a:xfrm flipH="1" rot="-2700000">
                  <a:off x="4968816" y="3795760"/>
                  <a:ext cx="666049" cy="669562"/>
                </a:xfrm>
                <a:custGeom>
                  <a:rect b="b" l="l" r="r" t="t"/>
                  <a:pathLst>
                    <a:path extrusionOk="0" h="1734352" w="1758572">
                      <a:moveTo>
                        <a:pt x="39983" y="1214071"/>
                      </a:moveTo>
                      <a:cubicBezTo>
                        <a:pt x="-123144" y="986853"/>
                        <a:pt x="252564" y="562420"/>
                        <a:pt x="453562" y="369189"/>
                      </a:cubicBezTo>
                      <a:cubicBezTo>
                        <a:pt x="654560" y="175958"/>
                        <a:pt x="894492" y="-123981"/>
                        <a:pt x="1245970" y="54687"/>
                      </a:cubicBezTo>
                      <a:cubicBezTo>
                        <a:pt x="1597448" y="233355"/>
                        <a:pt x="1758572" y="1226066"/>
                        <a:pt x="1758572" y="1406249"/>
                      </a:cubicBezTo>
                      <a:cubicBezTo>
                        <a:pt x="1758572" y="1586432"/>
                        <a:pt x="1612505" y="1732499"/>
                        <a:pt x="1432322" y="1732499"/>
                      </a:cubicBezTo>
                      <a:cubicBezTo>
                        <a:pt x="816760" y="1761624"/>
                        <a:pt x="203110" y="1441289"/>
                        <a:pt x="39983" y="1214071"/>
                      </a:cubicBezTo>
                      <a:close/>
                    </a:path>
                  </a:pathLst>
                </a:custGeom>
                <a:solidFill>
                  <a:srgbClr val="595959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380" name="Google Shape;380;p10"/>
                <p:cNvSpPr/>
                <p:nvPr/>
              </p:nvSpPr>
              <p:spPr>
                <a:xfrm rot="2700000">
                  <a:off x="3534242" y="3790686"/>
                  <a:ext cx="629633" cy="632954"/>
                </a:xfrm>
                <a:custGeom>
                  <a:rect b="b" l="l" r="r" t="t"/>
                  <a:pathLst>
                    <a:path extrusionOk="0" h="1734352" w="1758572">
                      <a:moveTo>
                        <a:pt x="39983" y="1214071"/>
                      </a:moveTo>
                      <a:cubicBezTo>
                        <a:pt x="-123144" y="986853"/>
                        <a:pt x="252564" y="562420"/>
                        <a:pt x="453562" y="369189"/>
                      </a:cubicBezTo>
                      <a:cubicBezTo>
                        <a:pt x="654560" y="175958"/>
                        <a:pt x="894492" y="-123981"/>
                        <a:pt x="1245970" y="54687"/>
                      </a:cubicBezTo>
                      <a:cubicBezTo>
                        <a:pt x="1597448" y="233355"/>
                        <a:pt x="1758572" y="1226066"/>
                        <a:pt x="1758572" y="1406249"/>
                      </a:cubicBezTo>
                      <a:cubicBezTo>
                        <a:pt x="1758572" y="1586432"/>
                        <a:pt x="1612505" y="1732499"/>
                        <a:pt x="1432322" y="1732499"/>
                      </a:cubicBezTo>
                      <a:cubicBezTo>
                        <a:pt x="816760" y="1761624"/>
                        <a:pt x="203110" y="1441289"/>
                        <a:pt x="39983" y="1214071"/>
                      </a:cubicBezTo>
                      <a:close/>
                    </a:path>
                  </a:pathLst>
                </a:custGeom>
                <a:solidFill>
                  <a:srgbClr val="595959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381" name="Google Shape;381;p10"/>
                <p:cNvSpPr/>
                <p:nvPr/>
              </p:nvSpPr>
              <p:spPr>
                <a:xfrm rot="2700000">
                  <a:off x="3678930" y="3770029"/>
                  <a:ext cx="1739874" cy="1698837"/>
                </a:xfrm>
                <a:custGeom>
                  <a:rect b="b" l="l" r="r" t="t"/>
                  <a:pathLst>
                    <a:path extrusionOk="0" h="1698837" w="1739874">
                      <a:moveTo>
                        <a:pt x="36457" y="1194296"/>
                      </a:moveTo>
                      <a:cubicBezTo>
                        <a:pt x="-116567" y="987658"/>
                        <a:pt x="249038" y="542645"/>
                        <a:pt x="450036" y="349414"/>
                      </a:cubicBezTo>
                      <a:cubicBezTo>
                        <a:pt x="651034" y="156183"/>
                        <a:pt x="1027562" y="-92656"/>
                        <a:pt x="1242444" y="34912"/>
                      </a:cubicBezTo>
                      <a:cubicBezTo>
                        <a:pt x="1457326" y="162480"/>
                        <a:pt x="1754295" y="837805"/>
                        <a:pt x="1739330" y="1114821"/>
                      </a:cubicBezTo>
                      <a:cubicBezTo>
                        <a:pt x="1724365" y="1391837"/>
                        <a:pt x="1332837" y="1697008"/>
                        <a:pt x="1152654" y="1697008"/>
                      </a:cubicBezTo>
                      <a:cubicBezTo>
                        <a:pt x="537092" y="1726133"/>
                        <a:pt x="189481" y="1400934"/>
                        <a:pt x="36457" y="1194296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382" name="Google Shape;382;p10"/>
                <p:cNvSpPr/>
                <p:nvPr/>
              </p:nvSpPr>
              <p:spPr>
                <a:xfrm rot="2700000">
                  <a:off x="3645637" y="3760422"/>
                  <a:ext cx="1786085" cy="1743875"/>
                </a:xfrm>
                <a:custGeom>
                  <a:rect b="b" l="l" r="r" t="t"/>
                  <a:pathLst>
                    <a:path extrusionOk="0" h="1743875" w="1786085">
                      <a:moveTo>
                        <a:pt x="385582" y="440769"/>
                      </a:moveTo>
                      <a:lnTo>
                        <a:pt x="1003488" y="1152373"/>
                      </a:lnTo>
                      <a:cubicBezTo>
                        <a:pt x="1141799" y="1398532"/>
                        <a:pt x="1150101" y="1406881"/>
                        <a:pt x="1288808" y="1677573"/>
                      </a:cubicBezTo>
                      <a:cubicBezTo>
                        <a:pt x="644898" y="1930768"/>
                        <a:pt x="222629" y="1390552"/>
                        <a:pt x="57638" y="1200487"/>
                      </a:cubicBezTo>
                      <a:cubicBezTo>
                        <a:pt x="-107353" y="1010422"/>
                        <a:pt x="116042" y="748727"/>
                        <a:pt x="298859" y="537185"/>
                      </a:cubicBezTo>
                      <a:lnTo>
                        <a:pt x="385582" y="440769"/>
                      </a:lnTo>
                      <a:close/>
                      <a:moveTo>
                        <a:pt x="1183656" y="956372"/>
                      </a:moveTo>
                      <a:cubicBezTo>
                        <a:pt x="984554" y="799486"/>
                        <a:pt x="583159" y="437158"/>
                        <a:pt x="476666" y="351178"/>
                      </a:cubicBezTo>
                      <a:cubicBezTo>
                        <a:pt x="662049" y="166760"/>
                        <a:pt x="1052541" y="-103800"/>
                        <a:pt x="1263625" y="41103"/>
                      </a:cubicBezTo>
                      <a:cubicBezTo>
                        <a:pt x="1474709" y="186006"/>
                        <a:pt x="1926780" y="698748"/>
                        <a:pt x="1743173" y="1220599"/>
                      </a:cubicBezTo>
                      <a:lnTo>
                        <a:pt x="1183656" y="956372"/>
                      </a:lnTo>
                      <a:close/>
                    </a:path>
                  </a:pathLst>
                </a:custGeom>
                <a:solidFill>
                  <a:srgbClr val="C2966E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383" name="Google Shape;383;p10"/>
                <p:cNvSpPr/>
                <p:nvPr/>
              </p:nvSpPr>
              <p:spPr>
                <a:xfrm rot="2700000">
                  <a:off x="4439454" y="5178966"/>
                  <a:ext cx="236475" cy="226096"/>
                </a:xfrm>
                <a:custGeom>
                  <a:rect b="b" l="l" r="r" t="t"/>
                  <a:pathLst>
                    <a:path extrusionOk="0" h="1596230" w="1669501">
                      <a:moveTo>
                        <a:pt x="41902" y="1209615"/>
                      </a:moveTo>
                      <a:cubicBezTo>
                        <a:pt x="-126640" y="1042211"/>
                        <a:pt x="254483" y="557964"/>
                        <a:pt x="455481" y="364733"/>
                      </a:cubicBezTo>
                      <a:cubicBezTo>
                        <a:pt x="656479" y="171502"/>
                        <a:pt x="1079347" y="-117173"/>
                        <a:pt x="1247889" y="50231"/>
                      </a:cubicBezTo>
                      <a:cubicBezTo>
                        <a:pt x="1416431" y="217635"/>
                        <a:pt x="1961480" y="849536"/>
                        <a:pt x="1466734" y="1369157"/>
                      </a:cubicBezTo>
                      <a:cubicBezTo>
                        <a:pt x="971988" y="1888778"/>
                        <a:pt x="210444" y="1377019"/>
                        <a:pt x="41902" y="120961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384" name="Google Shape;384;p10"/>
                <p:cNvSpPr/>
                <p:nvPr/>
              </p:nvSpPr>
              <p:spPr>
                <a:xfrm rot="2700000">
                  <a:off x="3479843" y="3785433"/>
                  <a:ext cx="630802" cy="635772"/>
                </a:xfrm>
                <a:custGeom>
                  <a:rect b="b" l="l" r="r" t="t"/>
                  <a:pathLst>
                    <a:path extrusionOk="0" h="1742075" w="1761838">
                      <a:moveTo>
                        <a:pt x="37936" y="1221794"/>
                      </a:moveTo>
                      <a:cubicBezTo>
                        <a:pt x="-125191" y="994576"/>
                        <a:pt x="280117" y="551544"/>
                        <a:pt x="451515" y="376912"/>
                      </a:cubicBezTo>
                      <a:cubicBezTo>
                        <a:pt x="622913" y="202280"/>
                        <a:pt x="702678" y="129753"/>
                        <a:pt x="888944" y="-1"/>
                      </a:cubicBezTo>
                      <a:cubicBezTo>
                        <a:pt x="895373" y="244850"/>
                        <a:pt x="1050054" y="290772"/>
                        <a:pt x="1194651" y="526434"/>
                      </a:cubicBezTo>
                      <a:cubicBezTo>
                        <a:pt x="1339248" y="762096"/>
                        <a:pt x="1717254" y="1211674"/>
                        <a:pt x="1756525" y="1413972"/>
                      </a:cubicBezTo>
                      <a:cubicBezTo>
                        <a:pt x="1795796" y="1616270"/>
                        <a:pt x="1610458" y="1740222"/>
                        <a:pt x="1430275" y="1740222"/>
                      </a:cubicBezTo>
                      <a:cubicBezTo>
                        <a:pt x="814713" y="1769347"/>
                        <a:pt x="201063" y="1449012"/>
                        <a:pt x="37936" y="1221794"/>
                      </a:cubicBezTo>
                      <a:close/>
                    </a:path>
                  </a:pathLst>
                </a:custGeom>
                <a:solidFill>
                  <a:srgbClr val="262626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385" name="Google Shape;385;p10"/>
                <p:cNvSpPr/>
                <p:nvPr/>
              </p:nvSpPr>
              <p:spPr>
                <a:xfrm flipH="1" rot="-2700000">
                  <a:off x="5016090" y="3792171"/>
                  <a:ext cx="667286" cy="672543"/>
                </a:xfrm>
                <a:custGeom>
                  <a:rect b="b" l="l" r="r" t="t"/>
                  <a:pathLst>
                    <a:path extrusionOk="0" h="1742075" w="1761838">
                      <a:moveTo>
                        <a:pt x="37936" y="1221794"/>
                      </a:moveTo>
                      <a:cubicBezTo>
                        <a:pt x="-125191" y="994576"/>
                        <a:pt x="280117" y="551544"/>
                        <a:pt x="451515" y="376912"/>
                      </a:cubicBezTo>
                      <a:cubicBezTo>
                        <a:pt x="622913" y="202280"/>
                        <a:pt x="702678" y="129753"/>
                        <a:pt x="888944" y="-1"/>
                      </a:cubicBezTo>
                      <a:cubicBezTo>
                        <a:pt x="895373" y="244850"/>
                        <a:pt x="1050054" y="290772"/>
                        <a:pt x="1194651" y="526434"/>
                      </a:cubicBezTo>
                      <a:cubicBezTo>
                        <a:pt x="1339248" y="762096"/>
                        <a:pt x="1717254" y="1211674"/>
                        <a:pt x="1756525" y="1413972"/>
                      </a:cubicBezTo>
                      <a:cubicBezTo>
                        <a:pt x="1795796" y="1616270"/>
                        <a:pt x="1610458" y="1740222"/>
                        <a:pt x="1430275" y="1740222"/>
                      </a:cubicBezTo>
                      <a:cubicBezTo>
                        <a:pt x="814713" y="1769347"/>
                        <a:pt x="201063" y="1449012"/>
                        <a:pt x="37936" y="1221794"/>
                      </a:cubicBezTo>
                      <a:close/>
                    </a:path>
                  </a:pathLst>
                </a:custGeom>
                <a:solidFill>
                  <a:srgbClr val="262626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386" name="Google Shape;386;p10"/>
                <p:cNvSpPr/>
                <p:nvPr/>
              </p:nvSpPr>
              <p:spPr>
                <a:xfrm>
                  <a:off x="4220471" y="4716837"/>
                  <a:ext cx="121298" cy="121298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387" name="Google Shape;387;p10"/>
                <p:cNvSpPr/>
                <p:nvPr/>
              </p:nvSpPr>
              <p:spPr>
                <a:xfrm>
                  <a:off x="4752752" y="4723994"/>
                  <a:ext cx="121298" cy="121298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</p:grp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2" name="Google Shape;392;p11"/>
          <p:cNvGrpSpPr/>
          <p:nvPr/>
        </p:nvGrpSpPr>
        <p:grpSpPr>
          <a:xfrm>
            <a:off x="1418420" y="0"/>
            <a:ext cx="2336201" cy="6028661"/>
            <a:chOff x="8706059" y="0"/>
            <a:chExt cx="2336201" cy="6028661"/>
          </a:xfrm>
        </p:grpSpPr>
        <p:sp>
          <p:nvSpPr>
            <p:cNvPr id="393" name="Google Shape;393;p11"/>
            <p:cNvSpPr/>
            <p:nvPr/>
          </p:nvSpPr>
          <p:spPr>
            <a:xfrm rot="5400000">
              <a:off x="6859829" y="1846230"/>
              <a:ext cx="6028661" cy="2336201"/>
            </a:xfrm>
            <a:prstGeom prst="homePlate">
              <a:avLst>
                <a:gd fmla="val 50000" name="adj"/>
              </a:avLst>
            </a:prstGeom>
            <a:solidFill>
              <a:srgbClr val="FFD966"/>
            </a:solidFill>
            <a:ln cap="flat" cmpd="sng" w="12700">
              <a:solidFill>
                <a:srgbClr val="ECD174"/>
              </a:solidFill>
              <a:prstDash val="solid"/>
              <a:miter lim="8000"/>
              <a:headEnd len="sm" w="sm" type="none"/>
              <a:tailEnd len="sm" w="sm" type="none"/>
            </a:ln>
            <a:effectLst>
              <a:outerShdw rotWithShape="0" algn="tl" dir="2700000" dist="38100">
                <a:srgbClr val="1913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94" name="Google Shape;394;p11"/>
            <p:cNvSpPr/>
            <p:nvPr/>
          </p:nvSpPr>
          <p:spPr>
            <a:xfrm>
              <a:off x="10238335" y="2812195"/>
              <a:ext cx="444722" cy="458054"/>
            </a:xfrm>
            <a:custGeom>
              <a:rect b="b" l="l" r="r" t="t"/>
              <a:pathLst>
                <a:path extrusionOk="0" h="625402" w="607199">
                  <a:moveTo>
                    <a:pt x="537601" y="271599"/>
                  </a:moveTo>
                  <a:cubicBezTo>
                    <a:pt x="573930" y="273438"/>
                    <a:pt x="602111" y="288694"/>
                    <a:pt x="606588" y="311939"/>
                  </a:cubicBezTo>
                  <a:cubicBezTo>
                    <a:pt x="612557" y="342933"/>
                    <a:pt x="574125" y="376392"/>
                    <a:pt x="520747" y="386672"/>
                  </a:cubicBezTo>
                  <a:cubicBezTo>
                    <a:pt x="467369" y="396952"/>
                    <a:pt x="419259" y="380160"/>
                    <a:pt x="413290" y="349167"/>
                  </a:cubicBezTo>
                  <a:cubicBezTo>
                    <a:pt x="407321" y="318173"/>
                    <a:pt x="445753" y="284715"/>
                    <a:pt x="499131" y="274434"/>
                  </a:cubicBezTo>
                  <a:cubicBezTo>
                    <a:pt x="512476" y="271864"/>
                    <a:pt x="525491" y="270986"/>
                    <a:pt x="537601" y="271599"/>
                  </a:cubicBezTo>
                  <a:close/>
                  <a:moveTo>
                    <a:pt x="234284" y="229392"/>
                  </a:moveTo>
                  <a:cubicBezTo>
                    <a:pt x="316101" y="229392"/>
                    <a:pt x="382427" y="296080"/>
                    <a:pt x="382427" y="378343"/>
                  </a:cubicBezTo>
                  <a:lnTo>
                    <a:pt x="379180" y="394513"/>
                  </a:lnTo>
                  <a:lnTo>
                    <a:pt x="394001" y="416143"/>
                  </a:lnTo>
                  <a:cubicBezTo>
                    <a:pt x="400865" y="432110"/>
                    <a:pt x="404661" y="449666"/>
                    <a:pt x="404661" y="468094"/>
                  </a:cubicBezTo>
                  <a:cubicBezTo>
                    <a:pt x="404661" y="523378"/>
                    <a:pt x="370499" y="570812"/>
                    <a:pt x="321813" y="591074"/>
                  </a:cubicBezTo>
                  <a:lnTo>
                    <a:pt x="277074" y="599961"/>
                  </a:lnTo>
                  <a:lnTo>
                    <a:pt x="254534" y="614914"/>
                  </a:lnTo>
                  <a:cubicBezTo>
                    <a:pt x="238306" y="621667"/>
                    <a:pt x="220463" y="625402"/>
                    <a:pt x="201734" y="625402"/>
                  </a:cubicBezTo>
                  <a:cubicBezTo>
                    <a:pt x="164276" y="625402"/>
                    <a:pt x="130364" y="610463"/>
                    <a:pt x="105816" y="586310"/>
                  </a:cubicBezTo>
                  <a:lnTo>
                    <a:pt x="79815" y="548365"/>
                  </a:lnTo>
                  <a:lnTo>
                    <a:pt x="39730" y="521773"/>
                  </a:lnTo>
                  <a:cubicBezTo>
                    <a:pt x="15183" y="497620"/>
                    <a:pt x="0" y="464253"/>
                    <a:pt x="0" y="427397"/>
                  </a:cubicBezTo>
                  <a:cubicBezTo>
                    <a:pt x="0" y="372113"/>
                    <a:pt x="34162" y="324679"/>
                    <a:pt x="82848" y="304418"/>
                  </a:cubicBezTo>
                  <a:lnTo>
                    <a:pt x="112415" y="298544"/>
                  </a:lnTo>
                  <a:lnTo>
                    <a:pt x="129531" y="273019"/>
                  </a:lnTo>
                  <a:cubicBezTo>
                    <a:pt x="156340" y="246064"/>
                    <a:pt x="193376" y="229392"/>
                    <a:pt x="234284" y="229392"/>
                  </a:cubicBezTo>
                  <a:close/>
                  <a:moveTo>
                    <a:pt x="470009" y="100346"/>
                  </a:moveTo>
                  <a:cubicBezTo>
                    <a:pt x="478421" y="101230"/>
                    <a:pt x="485847" y="104223"/>
                    <a:pt x="491704" y="109510"/>
                  </a:cubicBezTo>
                  <a:cubicBezTo>
                    <a:pt x="515134" y="130659"/>
                    <a:pt x="504601" y="180514"/>
                    <a:pt x="468177" y="220866"/>
                  </a:cubicBezTo>
                  <a:cubicBezTo>
                    <a:pt x="431754" y="261217"/>
                    <a:pt x="383234" y="276783"/>
                    <a:pt x="359804" y="255634"/>
                  </a:cubicBezTo>
                  <a:cubicBezTo>
                    <a:pt x="336375" y="234485"/>
                    <a:pt x="346908" y="184630"/>
                    <a:pt x="383331" y="144278"/>
                  </a:cubicBezTo>
                  <a:cubicBezTo>
                    <a:pt x="410649" y="114015"/>
                    <a:pt x="444771" y="97693"/>
                    <a:pt x="470009" y="100346"/>
                  </a:cubicBezTo>
                  <a:close/>
                  <a:moveTo>
                    <a:pt x="119388" y="31433"/>
                  </a:moveTo>
                  <a:cubicBezTo>
                    <a:pt x="150951" y="31433"/>
                    <a:pt x="176538" y="75499"/>
                    <a:pt x="176538" y="129858"/>
                  </a:cubicBezTo>
                  <a:cubicBezTo>
                    <a:pt x="176538" y="184217"/>
                    <a:pt x="150951" y="228283"/>
                    <a:pt x="119388" y="228283"/>
                  </a:cubicBezTo>
                  <a:cubicBezTo>
                    <a:pt x="87825" y="228283"/>
                    <a:pt x="62238" y="184217"/>
                    <a:pt x="62238" y="129858"/>
                  </a:cubicBezTo>
                  <a:cubicBezTo>
                    <a:pt x="62238" y="75499"/>
                    <a:pt x="87825" y="31433"/>
                    <a:pt x="119388" y="31433"/>
                  </a:cubicBezTo>
                  <a:close/>
                  <a:moveTo>
                    <a:pt x="314052" y="1075"/>
                  </a:moveTo>
                  <a:cubicBezTo>
                    <a:pt x="344614" y="8958"/>
                    <a:pt x="358385" y="58017"/>
                    <a:pt x="344809" y="110654"/>
                  </a:cubicBezTo>
                  <a:cubicBezTo>
                    <a:pt x="331233" y="163290"/>
                    <a:pt x="295452" y="199570"/>
                    <a:pt x="264889" y="191687"/>
                  </a:cubicBezTo>
                  <a:cubicBezTo>
                    <a:pt x="234326" y="183804"/>
                    <a:pt x="220555" y="134744"/>
                    <a:pt x="234131" y="82108"/>
                  </a:cubicBezTo>
                  <a:cubicBezTo>
                    <a:pt x="247707" y="29471"/>
                    <a:pt x="283489" y="-6808"/>
                    <a:pt x="314052" y="107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95" name="Google Shape;395;p11"/>
            <p:cNvSpPr txBox="1"/>
            <p:nvPr/>
          </p:nvSpPr>
          <p:spPr>
            <a:xfrm>
              <a:off x="8709142" y="2947905"/>
              <a:ext cx="2332383" cy="106021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ko-KR" sz="32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</a:t>
              </a:r>
              <a:endParaRPr b="1" i="0" sz="32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ko-KR" sz="32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구현 목표</a:t>
              </a:r>
              <a:endParaRPr b="1" i="0" sz="32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D966"/>
        </a:solidFill>
      </p:bgPr>
    </p:bg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67" name="Google Shape;467;p18"/>
          <p:cNvCxnSpPr/>
          <p:nvPr/>
        </p:nvCxnSpPr>
        <p:spPr>
          <a:xfrm>
            <a:off x="4276725" y="1262062"/>
            <a:ext cx="3638550" cy="0"/>
          </a:xfrm>
          <a:prstGeom prst="straightConnector1">
            <a:avLst/>
          </a:prstGeom>
          <a:noFill/>
          <a:ln cap="rnd" cmpd="sng" w="76200">
            <a:solidFill>
              <a:srgbClr val="B4A48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68" name="Google Shape;468;p18"/>
          <p:cNvCxnSpPr/>
          <p:nvPr/>
        </p:nvCxnSpPr>
        <p:spPr>
          <a:xfrm>
            <a:off x="4276725" y="5595937"/>
            <a:ext cx="3638550" cy="0"/>
          </a:xfrm>
          <a:prstGeom prst="straightConnector1">
            <a:avLst/>
          </a:prstGeom>
          <a:noFill/>
          <a:ln cap="rnd" cmpd="sng" w="76200">
            <a:solidFill>
              <a:srgbClr val="B4A486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469" name="Google Shape;469;p18"/>
          <p:cNvGrpSpPr/>
          <p:nvPr/>
        </p:nvGrpSpPr>
        <p:grpSpPr>
          <a:xfrm>
            <a:off x="5280405" y="2171699"/>
            <a:ext cx="1601688" cy="1578462"/>
            <a:chOff x="3290650" y="3384330"/>
            <a:chExt cx="2532784" cy="2496059"/>
          </a:xfrm>
        </p:grpSpPr>
        <p:sp>
          <p:nvSpPr>
            <p:cNvPr id="470" name="Google Shape;470;p18"/>
            <p:cNvSpPr/>
            <p:nvPr/>
          </p:nvSpPr>
          <p:spPr>
            <a:xfrm flipH="1" rot="-2700000">
              <a:off x="4968816" y="3795760"/>
              <a:ext cx="666049" cy="669562"/>
            </a:xfrm>
            <a:custGeom>
              <a:rect b="b" l="l" r="r" t="t"/>
              <a:pathLst>
                <a:path extrusionOk="0" h="1734352" w="1758572">
                  <a:moveTo>
                    <a:pt x="39983" y="1214071"/>
                  </a:moveTo>
                  <a:cubicBezTo>
                    <a:pt x="-123144" y="986853"/>
                    <a:pt x="252564" y="562420"/>
                    <a:pt x="453562" y="369189"/>
                  </a:cubicBezTo>
                  <a:cubicBezTo>
                    <a:pt x="654560" y="175958"/>
                    <a:pt x="894492" y="-123981"/>
                    <a:pt x="1245970" y="54687"/>
                  </a:cubicBezTo>
                  <a:cubicBezTo>
                    <a:pt x="1597448" y="233355"/>
                    <a:pt x="1758572" y="1226066"/>
                    <a:pt x="1758572" y="1406249"/>
                  </a:cubicBezTo>
                  <a:cubicBezTo>
                    <a:pt x="1758572" y="1586432"/>
                    <a:pt x="1612505" y="1732499"/>
                    <a:pt x="1432322" y="1732499"/>
                  </a:cubicBezTo>
                  <a:cubicBezTo>
                    <a:pt x="816760" y="1761624"/>
                    <a:pt x="203110" y="1441289"/>
                    <a:pt x="39983" y="1214071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71" name="Google Shape;471;p18"/>
            <p:cNvSpPr/>
            <p:nvPr/>
          </p:nvSpPr>
          <p:spPr>
            <a:xfrm rot="2700000">
              <a:off x="3534242" y="3790686"/>
              <a:ext cx="629633" cy="632954"/>
            </a:xfrm>
            <a:custGeom>
              <a:rect b="b" l="l" r="r" t="t"/>
              <a:pathLst>
                <a:path extrusionOk="0" h="1734352" w="1758572">
                  <a:moveTo>
                    <a:pt x="39983" y="1214071"/>
                  </a:moveTo>
                  <a:cubicBezTo>
                    <a:pt x="-123144" y="986853"/>
                    <a:pt x="252564" y="562420"/>
                    <a:pt x="453562" y="369189"/>
                  </a:cubicBezTo>
                  <a:cubicBezTo>
                    <a:pt x="654560" y="175958"/>
                    <a:pt x="894492" y="-123981"/>
                    <a:pt x="1245970" y="54687"/>
                  </a:cubicBezTo>
                  <a:cubicBezTo>
                    <a:pt x="1597448" y="233355"/>
                    <a:pt x="1758572" y="1226066"/>
                    <a:pt x="1758572" y="1406249"/>
                  </a:cubicBezTo>
                  <a:cubicBezTo>
                    <a:pt x="1758572" y="1586432"/>
                    <a:pt x="1612505" y="1732499"/>
                    <a:pt x="1432322" y="1732499"/>
                  </a:cubicBezTo>
                  <a:cubicBezTo>
                    <a:pt x="816760" y="1761624"/>
                    <a:pt x="203110" y="1441289"/>
                    <a:pt x="39983" y="1214071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72" name="Google Shape;472;p18"/>
            <p:cNvSpPr/>
            <p:nvPr/>
          </p:nvSpPr>
          <p:spPr>
            <a:xfrm rot="2700000">
              <a:off x="3678930" y="3770029"/>
              <a:ext cx="1739874" cy="1698837"/>
            </a:xfrm>
            <a:custGeom>
              <a:rect b="b" l="l" r="r" t="t"/>
              <a:pathLst>
                <a:path extrusionOk="0" h="1698837" w="1739874">
                  <a:moveTo>
                    <a:pt x="36457" y="1194296"/>
                  </a:moveTo>
                  <a:cubicBezTo>
                    <a:pt x="-116567" y="987658"/>
                    <a:pt x="249038" y="542645"/>
                    <a:pt x="450036" y="349414"/>
                  </a:cubicBezTo>
                  <a:cubicBezTo>
                    <a:pt x="651034" y="156183"/>
                    <a:pt x="1027562" y="-92656"/>
                    <a:pt x="1242444" y="34912"/>
                  </a:cubicBezTo>
                  <a:cubicBezTo>
                    <a:pt x="1457326" y="162480"/>
                    <a:pt x="1754295" y="837805"/>
                    <a:pt x="1739330" y="1114821"/>
                  </a:cubicBezTo>
                  <a:cubicBezTo>
                    <a:pt x="1724365" y="1391837"/>
                    <a:pt x="1332837" y="1697008"/>
                    <a:pt x="1152654" y="1697008"/>
                  </a:cubicBezTo>
                  <a:cubicBezTo>
                    <a:pt x="537092" y="1726133"/>
                    <a:pt x="189481" y="1400934"/>
                    <a:pt x="36457" y="119429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73" name="Google Shape;473;p18"/>
            <p:cNvSpPr/>
            <p:nvPr/>
          </p:nvSpPr>
          <p:spPr>
            <a:xfrm rot="2700000">
              <a:off x="3645637" y="3760422"/>
              <a:ext cx="1786085" cy="1743875"/>
            </a:xfrm>
            <a:custGeom>
              <a:rect b="b" l="l" r="r" t="t"/>
              <a:pathLst>
                <a:path extrusionOk="0" h="1743875" w="1786085">
                  <a:moveTo>
                    <a:pt x="385582" y="440769"/>
                  </a:moveTo>
                  <a:lnTo>
                    <a:pt x="1003488" y="1152373"/>
                  </a:lnTo>
                  <a:cubicBezTo>
                    <a:pt x="1141799" y="1398532"/>
                    <a:pt x="1150101" y="1406881"/>
                    <a:pt x="1288808" y="1677573"/>
                  </a:cubicBezTo>
                  <a:cubicBezTo>
                    <a:pt x="644898" y="1930768"/>
                    <a:pt x="222629" y="1390552"/>
                    <a:pt x="57638" y="1200487"/>
                  </a:cubicBezTo>
                  <a:cubicBezTo>
                    <a:pt x="-107353" y="1010422"/>
                    <a:pt x="116042" y="748727"/>
                    <a:pt x="298859" y="537185"/>
                  </a:cubicBezTo>
                  <a:lnTo>
                    <a:pt x="385582" y="440769"/>
                  </a:lnTo>
                  <a:close/>
                  <a:moveTo>
                    <a:pt x="1183656" y="956372"/>
                  </a:moveTo>
                  <a:cubicBezTo>
                    <a:pt x="984554" y="799486"/>
                    <a:pt x="583159" y="437158"/>
                    <a:pt x="476666" y="351178"/>
                  </a:cubicBezTo>
                  <a:cubicBezTo>
                    <a:pt x="662049" y="166760"/>
                    <a:pt x="1052541" y="-103800"/>
                    <a:pt x="1263625" y="41103"/>
                  </a:cubicBezTo>
                  <a:cubicBezTo>
                    <a:pt x="1474709" y="186006"/>
                    <a:pt x="1926780" y="698748"/>
                    <a:pt x="1743173" y="1220599"/>
                  </a:cubicBezTo>
                  <a:lnTo>
                    <a:pt x="1183656" y="956372"/>
                  </a:lnTo>
                  <a:close/>
                </a:path>
              </a:pathLst>
            </a:custGeom>
            <a:solidFill>
              <a:srgbClr val="C2966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74" name="Google Shape;474;p18"/>
            <p:cNvSpPr/>
            <p:nvPr/>
          </p:nvSpPr>
          <p:spPr>
            <a:xfrm rot="2700000">
              <a:off x="4439454" y="5178966"/>
              <a:ext cx="236475" cy="226096"/>
            </a:xfrm>
            <a:custGeom>
              <a:rect b="b" l="l" r="r" t="t"/>
              <a:pathLst>
                <a:path extrusionOk="0" h="1596230" w="1669501">
                  <a:moveTo>
                    <a:pt x="41902" y="1209615"/>
                  </a:moveTo>
                  <a:cubicBezTo>
                    <a:pt x="-126640" y="1042211"/>
                    <a:pt x="254483" y="557964"/>
                    <a:pt x="455481" y="364733"/>
                  </a:cubicBezTo>
                  <a:cubicBezTo>
                    <a:pt x="656479" y="171502"/>
                    <a:pt x="1079347" y="-117173"/>
                    <a:pt x="1247889" y="50231"/>
                  </a:cubicBezTo>
                  <a:cubicBezTo>
                    <a:pt x="1416431" y="217635"/>
                    <a:pt x="1961480" y="849536"/>
                    <a:pt x="1466734" y="1369157"/>
                  </a:cubicBezTo>
                  <a:cubicBezTo>
                    <a:pt x="971988" y="1888778"/>
                    <a:pt x="210444" y="1377019"/>
                    <a:pt x="41902" y="12096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75" name="Google Shape;475;p18"/>
            <p:cNvSpPr/>
            <p:nvPr/>
          </p:nvSpPr>
          <p:spPr>
            <a:xfrm rot="2700000">
              <a:off x="3479843" y="3785433"/>
              <a:ext cx="630802" cy="635772"/>
            </a:xfrm>
            <a:custGeom>
              <a:rect b="b" l="l" r="r" t="t"/>
              <a:pathLst>
                <a:path extrusionOk="0" h="1742075" w="1761838">
                  <a:moveTo>
                    <a:pt x="37936" y="1221794"/>
                  </a:moveTo>
                  <a:cubicBezTo>
                    <a:pt x="-125191" y="994576"/>
                    <a:pt x="280117" y="551544"/>
                    <a:pt x="451515" y="376912"/>
                  </a:cubicBezTo>
                  <a:cubicBezTo>
                    <a:pt x="622913" y="202280"/>
                    <a:pt x="702678" y="129753"/>
                    <a:pt x="888944" y="-1"/>
                  </a:cubicBezTo>
                  <a:cubicBezTo>
                    <a:pt x="895373" y="244850"/>
                    <a:pt x="1050054" y="290772"/>
                    <a:pt x="1194651" y="526434"/>
                  </a:cubicBezTo>
                  <a:cubicBezTo>
                    <a:pt x="1339248" y="762096"/>
                    <a:pt x="1717254" y="1211674"/>
                    <a:pt x="1756525" y="1413972"/>
                  </a:cubicBezTo>
                  <a:cubicBezTo>
                    <a:pt x="1795796" y="1616270"/>
                    <a:pt x="1610458" y="1740222"/>
                    <a:pt x="1430275" y="1740222"/>
                  </a:cubicBezTo>
                  <a:cubicBezTo>
                    <a:pt x="814713" y="1769347"/>
                    <a:pt x="201063" y="1449012"/>
                    <a:pt x="37936" y="1221794"/>
                  </a:cubicBez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76" name="Google Shape;476;p18"/>
            <p:cNvSpPr/>
            <p:nvPr/>
          </p:nvSpPr>
          <p:spPr>
            <a:xfrm flipH="1" rot="-2700000">
              <a:off x="5016090" y="3792171"/>
              <a:ext cx="667286" cy="672543"/>
            </a:xfrm>
            <a:custGeom>
              <a:rect b="b" l="l" r="r" t="t"/>
              <a:pathLst>
                <a:path extrusionOk="0" h="1742075" w="1761838">
                  <a:moveTo>
                    <a:pt x="37936" y="1221794"/>
                  </a:moveTo>
                  <a:cubicBezTo>
                    <a:pt x="-125191" y="994576"/>
                    <a:pt x="280117" y="551544"/>
                    <a:pt x="451515" y="376912"/>
                  </a:cubicBezTo>
                  <a:cubicBezTo>
                    <a:pt x="622913" y="202280"/>
                    <a:pt x="702678" y="129753"/>
                    <a:pt x="888944" y="-1"/>
                  </a:cubicBezTo>
                  <a:cubicBezTo>
                    <a:pt x="895373" y="244850"/>
                    <a:pt x="1050054" y="290772"/>
                    <a:pt x="1194651" y="526434"/>
                  </a:cubicBezTo>
                  <a:cubicBezTo>
                    <a:pt x="1339248" y="762096"/>
                    <a:pt x="1717254" y="1211674"/>
                    <a:pt x="1756525" y="1413972"/>
                  </a:cubicBezTo>
                  <a:cubicBezTo>
                    <a:pt x="1795796" y="1616270"/>
                    <a:pt x="1610458" y="1740222"/>
                    <a:pt x="1430275" y="1740222"/>
                  </a:cubicBezTo>
                  <a:cubicBezTo>
                    <a:pt x="814713" y="1769347"/>
                    <a:pt x="201063" y="1449012"/>
                    <a:pt x="37936" y="1221794"/>
                  </a:cubicBez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77" name="Google Shape;477;p18"/>
            <p:cNvSpPr/>
            <p:nvPr/>
          </p:nvSpPr>
          <p:spPr>
            <a:xfrm>
              <a:off x="4220471" y="4716837"/>
              <a:ext cx="121298" cy="121298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78" name="Google Shape;478;p18"/>
            <p:cNvSpPr/>
            <p:nvPr/>
          </p:nvSpPr>
          <p:spPr>
            <a:xfrm>
              <a:off x="4752753" y="4723996"/>
              <a:ext cx="121298" cy="121298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479" name="Google Shape;479;p18"/>
          <p:cNvSpPr txBox="1"/>
          <p:nvPr/>
        </p:nvSpPr>
        <p:spPr>
          <a:xfrm>
            <a:off x="4747260" y="3904839"/>
            <a:ext cx="2640330" cy="13034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36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현황분석</a:t>
            </a:r>
            <a:endParaRPr b="1" i="0" sz="36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0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- 장단점 분석 -</a:t>
            </a:r>
            <a:endParaRPr b="0" i="0" sz="30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0" name="Google Shape;480;p18"/>
          <p:cNvSpPr/>
          <p:nvPr/>
        </p:nvSpPr>
        <p:spPr>
          <a:xfrm rot="10800000">
            <a:off x="4238625" y="1259926"/>
            <a:ext cx="3715276" cy="310261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B4A48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D966"/>
        </a:solidFill>
      </p:bgPr>
    </p:bg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19"/>
          <p:cNvSpPr txBox="1"/>
          <p:nvPr/>
        </p:nvSpPr>
        <p:spPr>
          <a:xfrm>
            <a:off x="3352800" y="2828925"/>
            <a:ext cx="5486400" cy="6362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solidFill>
                <a:srgbClr val="BFB19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86" name="Google Shape;486;p19"/>
          <p:cNvGrpSpPr/>
          <p:nvPr/>
        </p:nvGrpSpPr>
        <p:grpSpPr>
          <a:xfrm>
            <a:off x="3245485" y="0"/>
            <a:ext cx="5966460" cy="747395"/>
            <a:chOff x="3245485" y="0"/>
            <a:chExt cx="5966460" cy="747395"/>
          </a:xfrm>
        </p:grpSpPr>
        <p:sp>
          <p:nvSpPr>
            <p:cNvPr id="487" name="Google Shape;487;p19"/>
            <p:cNvSpPr/>
            <p:nvPr/>
          </p:nvSpPr>
          <p:spPr>
            <a:xfrm rot="10800000">
              <a:off x="3245485" y="0"/>
              <a:ext cx="5966460" cy="695325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B4A48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88" name="Google Shape;488;p19"/>
            <p:cNvSpPr/>
            <p:nvPr/>
          </p:nvSpPr>
          <p:spPr>
            <a:xfrm>
              <a:off x="3425825" y="289560"/>
              <a:ext cx="444500" cy="457835"/>
            </a:xfrm>
            <a:custGeom>
              <a:rect b="b" l="l" r="r" t="t"/>
              <a:pathLst>
                <a:path extrusionOk="0" h="625402" w="607199">
                  <a:moveTo>
                    <a:pt x="537601" y="271599"/>
                  </a:moveTo>
                  <a:cubicBezTo>
                    <a:pt x="573930" y="273438"/>
                    <a:pt x="602111" y="288694"/>
                    <a:pt x="606588" y="311939"/>
                  </a:cubicBezTo>
                  <a:cubicBezTo>
                    <a:pt x="612557" y="342933"/>
                    <a:pt x="574125" y="376392"/>
                    <a:pt x="520747" y="386672"/>
                  </a:cubicBezTo>
                  <a:cubicBezTo>
                    <a:pt x="467369" y="396952"/>
                    <a:pt x="419259" y="380160"/>
                    <a:pt x="413290" y="349167"/>
                  </a:cubicBezTo>
                  <a:cubicBezTo>
                    <a:pt x="407321" y="318173"/>
                    <a:pt x="445753" y="284715"/>
                    <a:pt x="499131" y="274434"/>
                  </a:cubicBezTo>
                  <a:cubicBezTo>
                    <a:pt x="512476" y="271864"/>
                    <a:pt x="525491" y="270986"/>
                    <a:pt x="537601" y="271599"/>
                  </a:cubicBezTo>
                  <a:close/>
                  <a:moveTo>
                    <a:pt x="234284" y="229392"/>
                  </a:moveTo>
                  <a:cubicBezTo>
                    <a:pt x="316101" y="229392"/>
                    <a:pt x="382427" y="296080"/>
                    <a:pt x="382427" y="378343"/>
                  </a:cubicBezTo>
                  <a:lnTo>
                    <a:pt x="379180" y="394513"/>
                  </a:lnTo>
                  <a:lnTo>
                    <a:pt x="394001" y="416143"/>
                  </a:lnTo>
                  <a:cubicBezTo>
                    <a:pt x="400865" y="432110"/>
                    <a:pt x="404661" y="449666"/>
                    <a:pt x="404661" y="468094"/>
                  </a:cubicBezTo>
                  <a:cubicBezTo>
                    <a:pt x="404661" y="523378"/>
                    <a:pt x="370499" y="570812"/>
                    <a:pt x="321813" y="591074"/>
                  </a:cubicBezTo>
                  <a:lnTo>
                    <a:pt x="277074" y="599961"/>
                  </a:lnTo>
                  <a:lnTo>
                    <a:pt x="254534" y="614914"/>
                  </a:lnTo>
                  <a:cubicBezTo>
                    <a:pt x="238306" y="621667"/>
                    <a:pt x="220463" y="625402"/>
                    <a:pt x="201734" y="625402"/>
                  </a:cubicBezTo>
                  <a:cubicBezTo>
                    <a:pt x="164276" y="625402"/>
                    <a:pt x="130364" y="610463"/>
                    <a:pt x="105816" y="586310"/>
                  </a:cubicBezTo>
                  <a:lnTo>
                    <a:pt x="79815" y="548365"/>
                  </a:lnTo>
                  <a:lnTo>
                    <a:pt x="39730" y="521773"/>
                  </a:lnTo>
                  <a:cubicBezTo>
                    <a:pt x="15183" y="497620"/>
                    <a:pt x="0" y="464253"/>
                    <a:pt x="0" y="427397"/>
                  </a:cubicBezTo>
                  <a:cubicBezTo>
                    <a:pt x="0" y="372113"/>
                    <a:pt x="34162" y="324679"/>
                    <a:pt x="82848" y="304418"/>
                  </a:cubicBezTo>
                  <a:lnTo>
                    <a:pt x="112415" y="298544"/>
                  </a:lnTo>
                  <a:lnTo>
                    <a:pt x="129531" y="273019"/>
                  </a:lnTo>
                  <a:cubicBezTo>
                    <a:pt x="156340" y="246064"/>
                    <a:pt x="193376" y="229392"/>
                    <a:pt x="234284" y="229392"/>
                  </a:cubicBezTo>
                  <a:close/>
                  <a:moveTo>
                    <a:pt x="470009" y="100346"/>
                  </a:moveTo>
                  <a:cubicBezTo>
                    <a:pt x="478421" y="101230"/>
                    <a:pt x="485847" y="104223"/>
                    <a:pt x="491704" y="109510"/>
                  </a:cubicBezTo>
                  <a:cubicBezTo>
                    <a:pt x="515134" y="130659"/>
                    <a:pt x="504601" y="180514"/>
                    <a:pt x="468177" y="220866"/>
                  </a:cubicBezTo>
                  <a:cubicBezTo>
                    <a:pt x="431754" y="261217"/>
                    <a:pt x="383234" y="276783"/>
                    <a:pt x="359804" y="255634"/>
                  </a:cubicBezTo>
                  <a:cubicBezTo>
                    <a:pt x="336375" y="234485"/>
                    <a:pt x="346908" y="184630"/>
                    <a:pt x="383331" y="144278"/>
                  </a:cubicBezTo>
                  <a:cubicBezTo>
                    <a:pt x="410649" y="114015"/>
                    <a:pt x="444771" y="97693"/>
                    <a:pt x="470009" y="100346"/>
                  </a:cubicBezTo>
                  <a:close/>
                  <a:moveTo>
                    <a:pt x="119388" y="31433"/>
                  </a:moveTo>
                  <a:cubicBezTo>
                    <a:pt x="150951" y="31433"/>
                    <a:pt x="176538" y="75499"/>
                    <a:pt x="176538" y="129858"/>
                  </a:cubicBezTo>
                  <a:cubicBezTo>
                    <a:pt x="176538" y="184217"/>
                    <a:pt x="150951" y="228283"/>
                    <a:pt x="119388" y="228283"/>
                  </a:cubicBezTo>
                  <a:cubicBezTo>
                    <a:pt x="87825" y="228283"/>
                    <a:pt x="62238" y="184217"/>
                    <a:pt x="62238" y="129858"/>
                  </a:cubicBezTo>
                  <a:cubicBezTo>
                    <a:pt x="62238" y="75499"/>
                    <a:pt x="87825" y="31433"/>
                    <a:pt x="119388" y="31433"/>
                  </a:cubicBezTo>
                  <a:close/>
                  <a:moveTo>
                    <a:pt x="314052" y="1075"/>
                  </a:moveTo>
                  <a:cubicBezTo>
                    <a:pt x="344614" y="8958"/>
                    <a:pt x="358385" y="58017"/>
                    <a:pt x="344809" y="110654"/>
                  </a:cubicBezTo>
                  <a:cubicBezTo>
                    <a:pt x="331233" y="163290"/>
                    <a:pt x="295452" y="199570"/>
                    <a:pt x="264889" y="191687"/>
                  </a:cubicBezTo>
                  <a:cubicBezTo>
                    <a:pt x="234326" y="183804"/>
                    <a:pt x="220555" y="134744"/>
                    <a:pt x="234131" y="82108"/>
                  </a:cubicBezTo>
                  <a:cubicBezTo>
                    <a:pt x="247707" y="29471"/>
                    <a:pt x="283489" y="-6808"/>
                    <a:pt x="314052" y="1075"/>
                  </a:cubicBezTo>
                  <a:close/>
                </a:path>
              </a:pathLst>
            </a:custGeom>
            <a:solidFill>
              <a:srgbClr val="BFB19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89" name="Google Shape;489;p19"/>
            <p:cNvSpPr txBox="1">
              <a:spLocks/>
            </p:cNvSpPr>
            <p:nvPr/>
          </p:nvSpPr>
          <p:spPr>
            <a:xfrm rot="0">
              <a:off x="5299710" y="86360"/>
              <a:ext cx="1924050" cy="522605"/>
            </a:xfrm>
            <a:prstGeom prst="rect"/>
            <a:noFill/>
            <a:ln w="0">
              <a:noFill/>
              <a:prstDash/>
            </a:ln>
          </p:spPr>
          <p:txBody>
            <a:bodyPr wrap="square" lIns="91440" tIns="45720" rIns="91440" bIns="45720" numCol="1" vert="horz" anchor="t">
              <a:spAutoFit/>
            </a:bodyPr>
            <a:lstStyle/>
            <a:p>
              <a:pPr marL="0" indent="0" rtl="0" algn="ctr" latinLnBrk="0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sz="2800" cap="none" i="0" b="1" strike="noStrike">
                  <a:solidFill>
                    <a:schemeClr val="lt1"/>
                  </a:solidFill>
                  <a:latin typeface="Arial" charset="0"/>
                  <a:ea typeface="Arial" charset="0"/>
                  <a:cs typeface="Arial" charset="0"/>
                </a:rPr>
                <a:t>째각악어</a:t>
              </a:r>
              <a:endParaRPr lang="ko-KR" altLang="en-US" sz="2800" cap="none" i="0" b="1" strike="noStrike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</p:grpSp>
      <p:cxnSp>
        <p:nvCxnSpPr>
          <p:cNvPr id="490" name="Google Shape;490;p19"/>
          <p:cNvCxnSpPr/>
          <p:nvPr/>
        </p:nvCxnSpPr>
        <p:spPr>
          <a:xfrm rot="-5400000">
            <a:off x="4276090" y="3664585"/>
            <a:ext cx="3638550" cy="0"/>
          </a:xfrm>
          <a:prstGeom prst="straightConnector1">
            <a:avLst/>
          </a:prstGeom>
          <a:noFill/>
          <a:ln cap="rnd" cmpd="sng" w="76200">
            <a:solidFill>
              <a:srgbClr val="B4A486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491" name="Google Shape;491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8615" y="1152525"/>
            <a:ext cx="5400675" cy="4923155"/>
          </a:xfrm>
          <a:prstGeom prst="rect">
            <a:avLst/>
          </a:prstGeom>
          <a:noFill/>
          <a:ln>
            <a:noFill/>
          </a:ln>
        </p:spPr>
      </p:pic>
      <p:sp>
        <p:nvSpPr>
          <p:cNvPr id="492" name="Google Shape;492;p19"/>
          <p:cNvSpPr txBox="1"/>
          <p:nvPr/>
        </p:nvSpPr>
        <p:spPr>
          <a:xfrm>
            <a:off x="5485765" y="6604635"/>
            <a:ext cx="6677660" cy="2228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900" u="none" cap="none" strike="noStrike">
                <a:solidFill>
                  <a:srgbClr val="808080"/>
                </a:solidFill>
                <a:latin typeface="Malgun Gothic"/>
                <a:ea typeface="Malgun Gothic"/>
                <a:cs typeface="Malgun Gothic"/>
                <a:sym typeface="Malgun Gothic"/>
              </a:rPr>
              <a:t>출처 : 째각악어 http://tictoccroc.com/index.php</a:t>
            </a:r>
            <a:endParaRPr b="0" i="0" sz="900" u="none" cap="none" strike="noStrike">
              <a:solidFill>
                <a:srgbClr val="80808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493" name="Google Shape;493;p19"/>
          <p:cNvGrpSpPr/>
          <p:nvPr/>
        </p:nvGrpSpPr>
        <p:grpSpPr>
          <a:xfrm>
            <a:off x="6631940" y="965200"/>
            <a:ext cx="4409440" cy="2673985"/>
            <a:chOff x="6631940" y="965200"/>
            <a:chExt cx="4409440" cy="2673985"/>
          </a:xfrm>
        </p:grpSpPr>
        <p:grpSp>
          <p:nvGrpSpPr>
            <p:cNvPr id="494" name="Google Shape;494;p19"/>
            <p:cNvGrpSpPr/>
            <p:nvPr/>
          </p:nvGrpSpPr>
          <p:grpSpPr>
            <a:xfrm>
              <a:off x="6631940" y="1436370"/>
              <a:ext cx="4117340" cy="2032635"/>
              <a:chOff x="6631940" y="1436370"/>
              <a:chExt cx="4117340" cy="2032635"/>
            </a:xfrm>
          </p:grpSpPr>
          <p:sp>
            <p:nvSpPr>
              <p:cNvPr id="495" name="Google Shape;495;p19"/>
              <p:cNvSpPr/>
              <p:nvPr/>
            </p:nvSpPr>
            <p:spPr>
              <a:xfrm>
                <a:off x="6631940" y="1436370"/>
                <a:ext cx="4117340" cy="2030095"/>
              </a:xfrm>
              <a:prstGeom prst="roundRect">
                <a:avLst>
                  <a:gd fmla="val 5962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96" name="Google Shape;496;p19"/>
              <p:cNvSpPr/>
              <p:nvPr/>
            </p:nvSpPr>
            <p:spPr>
              <a:xfrm>
                <a:off x="8101965" y="1438910"/>
                <a:ext cx="2647315" cy="2030095"/>
              </a:xfrm>
              <a:custGeom>
                <a:rect b="b" l="l" r="r" t="t"/>
                <a:pathLst>
                  <a:path extrusionOk="0" h="4060298" w="5294693">
                    <a:moveTo>
                      <a:pt x="2344214" y="0"/>
                    </a:moveTo>
                    <a:lnTo>
                      <a:pt x="5052618" y="0"/>
                    </a:lnTo>
                    <a:cubicBezTo>
                      <a:pt x="5186312" y="0"/>
                      <a:pt x="5294693" y="108381"/>
                      <a:pt x="5294693" y="242075"/>
                    </a:cubicBezTo>
                    <a:lnTo>
                      <a:pt x="5294693" y="3818223"/>
                    </a:lnTo>
                    <a:cubicBezTo>
                      <a:pt x="5294693" y="3951917"/>
                      <a:pt x="5186312" y="4060298"/>
                      <a:pt x="5052618" y="4060298"/>
                    </a:cubicBezTo>
                    <a:lnTo>
                      <a:pt x="0" y="4060298"/>
                    </a:lnTo>
                    <a:close/>
                  </a:path>
                </a:pathLst>
              </a:custGeom>
              <a:solidFill>
                <a:srgbClr val="BFB198">
                  <a:alpha val="9803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497" name="Google Shape;497;p19"/>
            <p:cNvGrpSpPr/>
            <p:nvPr/>
          </p:nvGrpSpPr>
          <p:grpSpPr>
            <a:xfrm>
              <a:off x="7098030" y="965200"/>
              <a:ext cx="800735" cy="789305"/>
              <a:chOff x="7098030" y="965200"/>
              <a:chExt cx="800735" cy="789305"/>
            </a:xfrm>
          </p:grpSpPr>
          <p:sp>
            <p:nvSpPr>
              <p:cNvPr id="498" name="Google Shape;498;p19"/>
              <p:cNvSpPr/>
              <p:nvPr/>
            </p:nvSpPr>
            <p:spPr>
              <a:xfrm flipH="1" rot="-2700000">
                <a:off x="7628255" y="1094740"/>
                <a:ext cx="210820" cy="211455"/>
              </a:xfrm>
              <a:custGeom>
                <a:rect b="b" l="l" r="r" t="t"/>
                <a:pathLst>
                  <a:path extrusionOk="0" h="1734352" w="1758572">
                    <a:moveTo>
                      <a:pt x="39983" y="1214071"/>
                    </a:moveTo>
                    <a:cubicBezTo>
                      <a:pt x="-123144" y="986853"/>
                      <a:pt x="252564" y="562420"/>
                      <a:pt x="453562" y="369189"/>
                    </a:cubicBezTo>
                    <a:cubicBezTo>
                      <a:pt x="654560" y="175958"/>
                      <a:pt x="894492" y="-123981"/>
                      <a:pt x="1245970" y="54687"/>
                    </a:cubicBezTo>
                    <a:cubicBezTo>
                      <a:pt x="1597448" y="233355"/>
                      <a:pt x="1758572" y="1226066"/>
                      <a:pt x="1758572" y="1406249"/>
                    </a:cubicBezTo>
                    <a:cubicBezTo>
                      <a:pt x="1758572" y="1586432"/>
                      <a:pt x="1612505" y="1732499"/>
                      <a:pt x="1432322" y="1732499"/>
                    </a:cubicBezTo>
                    <a:cubicBezTo>
                      <a:pt x="816760" y="1761624"/>
                      <a:pt x="203110" y="1441289"/>
                      <a:pt x="39983" y="1214071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99" name="Google Shape;499;p19"/>
              <p:cNvSpPr/>
              <p:nvPr/>
            </p:nvSpPr>
            <p:spPr>
              <a:xfrm rot="2700000">
                <a:off x="7174865" y="1093470"/>
                <a:ext cx="199390" cy="200025"/>
              </a:xfrm>
              <a:custGeom>
                <a:rect b="b" l="l" r="r" t="t"/>
                <a:pathLst>
                  <a:path extrusionOk="0" h="1734352" w="1758572">
                    <a:moveTo>
                      <a:pt x="39983" y="1214071"/>
                    </a:moveTo>
                    <a:cubicBezTo>
                      <a:pt x="-123144" y="986853"/>
                      <a:pt x="252564" y="562420"/>
                      <a:pt x="453562" y="369189"/>
                    </a:cubicBezTo>
                    <a:cubicBezTo>
                      <a:pt x="654560" y="175958"/>
                      <a:pt x="894492" y="-123981"/>
                      <a:pt x="1245970" y="54687"/>
                    </a:cubicBezTo>
                    <a:cubicBezTo>
                      <a:pt x="1597448" y="233355"/>
                      <a:pt x="1758572" y="1226066"/>
                      <a:pt x="1758572" y="1406249"/>
                    </a:cubicBezTo>
                    <a:cubicBezTo>
                      <a:pt x="1758572" y="1586432"/>
                      <a:pt x="1612505" y="1732499"/>
                      <a:pt x="1432322" y="1732499"/>
                    </a:cubicBezTo>
                    <a:cubicBezTo>
                      <a:pt x="816760" y="1761624"/>
                      <a:pt x="203110" y="1441289"/>
                      <a:pt x="39983" y="1214071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00" name="Google Shape;500;p19"/>
              <p:cNvSpPr/>
              <p:nvPr/>
            </p:nvSpPr>
            <p:spPr>
              <a:xfrm rot="2700000">
                <a:off x="7220585" y="1087120"/>
                <a:ext cx="549910" cy="537210"/>
              </a:xfrm>
              <a:custGeom>
                <a:rect b="b" l="l" r="r" t="t"/>
                <a:pathLst>
                  <a:path extrusionOk="0" h="1698837" w="1739874">
                    <a:moveTo>
                      <a:pt x="36457" y="1194296"/>
                    </a:moveTo>
                    <a:cubicBezTo>
                      <a:pt x="-116567" y="987658"/>
                      <a:pt x="249038" y="542645"/>
                      <a:pt x="450036" y="349414"/>
                    </a:cubicBezTo>
                    <a:cubicBezTo>
                      <a:pt x="651034" y="156183"/>
                      <a:pt x="1027562" y="-92656"/>
                      <a:pt x="1242444" y="34912"/>
                    </a:cubicBezTo>
                    <a:cubicBezTo>
                      <a:pt x="1457326" y="162480"/>
                      <a:pt x="1754295" y="837805"/>
                      <a:pt x="1739330" y="1114821"/>
                    </a:cubicBezTo>
                    <a:cubicBezTo>
                      <a:pt x="1724365" y="1391837"/>
                      <a:pt x="1332837" y="1697008"/>
                      <a:pt x="1152654" y="1697008"/>
                    </a:cubicBezTo>
                    <a:cubicBezTo>
                      <a:pt x="537092" y="1726133"/>
                      <a:pt x="189481" y="1400934"/>
                      <a:pt x="36457" y="119429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01" name="Google Shape;501;p19"/>
              <p:cNvSpPr/>
              <p:nvPr/>
            </p:nvSpPr>
            <p:spPr>
              <a:xfrm rot="2700000">
                <a:off x="7209790" y="1083945"/>
                <a:ext cx="564515" cy="551180"/>
              </a:xfrm>
              <a:custGeom>
                <a:rect b="b" l="l" r="r" t="t"/>
                <a:pathLst>
                  <a:path extrusionOk="0" h="1743875" w="1786085">
                    <a:moveTo>
                      <a:pt x="385582" y="440769"/>
                    </a:moveTo>
                    <a:lnTo>
                      <a:pt x="1003488" y="1152373"/>
                    </a:lnTo>
                    <a:cubicBezTo>
                      <a:pt x="1141799" y="1398532"/>
                      <a:pt x="1150101" y="1406881"/>
                      <a:pt x="1288808" y="1677573"/>
                    </a:cubicBezTo>
                    <a:cubicBezTo>
                      <a:pt x="644898" y="1930768"/>
                      <a:pt x="222629" y="1390552"/>
                      <a:pt x="57638" y="1200487"/>
                    </a:cubicBezTo>
                    <a:cubicBezTo>
                      <a:pt x="-107353" y="1010422"/>
                      <a:pt x="116042" y="748727"/>
                      <a:pt x="298859" y="537185"/>
                    </a:cubicBezTo>
                    <a:lnTo>
                      <a:pt x="385582" y="440769"/>
                    </a:lnTo>
                    <a:close/>
                    <a:moveTo>
                      <a:pt x="1183656" y="956372"/>
                    </a:moveTo>
                    <a:cubicBezTo>
                      <a:pt x="984554" y="799486"/>
                      <a:pt x="583159" y="437158"/>
                      <a:pt x="476666" y="351178"/>
                    </a:cubicBezTo>
                    <a:cubicBezTo>
                      <a:pt x="662049" y="166760"/>
                      <a:pt x="1052541" y="-103800"/>
                      <a:pt x="1263625" y="41103"/>
                    </a:cubicBezTo>
                    <a:cubicBezTo>
                      <a:pt x="1474709" y="186006"/>
                      <a:pt x="1926780" y="698748"/>
                      <a:pt x="1743173" y="1220599"/>
                    </a:cubicBezTo>
                    <a:lnTo>
                      <a:pt x="1183656" y="956372"/>
                    </a:lnTo>
                    <a:close/>
                  </a:path>
                </a:pathLst>
              </a:custGeom>
              <a:solidFill>
                <a:srgbClr val="C2966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02" name="Google Shape;502;p19"/>
              <p:cNvSpPr/>
              <p:nvPr/>
            </p:nvSpPr>
            <p:spPr>
              <a:xfrm rot="2700000">
                <a:off x="7461250" y="1532255"/>
                <a:ext cx="74930" cy="71755"/>
              </a:xfrm>
              <a:custGeom>
                <a:rect b="b" l="l" r="r" t="t"/>
                <a:pathLst>
                  <a:path extrusionOk="0" h="1596230" w="1669501">
                    <a:moveTo>
                      <a:pt x="41902" y="1209615"/>
                    </a:moveTo>
                    <a:cubicBezTo>
                      <a:pt x="-126640" y="1042211"/>
                      <a:pt x="254483" y="557964"/>
                      <a:pt x="455481" y="364733"/>
                    </a:cubicBezTo>
                    <a:cubicBezTo>
                      <a:pt x="656479" y="171502"/>
                      <a:pt x="1079347" y="-117173"/>
                      <a:pt x="1247889" y="50231"/>
                    </a:cubicBezTo>
                    <a:cubicBezTo>
                      <a:pt x="1416431" y="217635"/>
                      <a:pt x="1961480" y="849536"/>
                      <a:pt x="1466734" y="1369157"/>
                    </a:cubicBezTo>
                    <a:cubicBezTo>
                      <a:pt x="971988" y="1888778"/>
                      <a:pt x="210444" y="1377019"/>
                      <a:pt x="41902" y="12096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03" name="Google Shape;503;p19"/>
              <p:cNvSpPr/>
              <p:nvPr/>
            </p:nvSpPr>
            <p:spPr>
              <a:xfrm rot="2700000">
                <a:off x="7157720" y="1091565"/>
                <a:ext cx="199390" cy="201295"/>
              </a:xfrm>
              <a:custGeom>
                <a:rect b="b" l="l" r="r" t="t"/>
                <a:pathLst>
                  <a:path extrusionOk="0" h="1742075" w="1761838">
                    <a:moveTo>
                      <a:pt x="37936" y="1221794"/>
                    </a:moveTo>
                    <a:cubicBezTo>
                      <a:pt x="-125191" y="994576"/>
                      <a:pt x="280117" y="551544"/>
                      <a:pt x="451515" y="376912"/>
                    </a:cubicBezTo>
                    <a:cubicBezTo>
                      <a:pt x="622913" y="202280"/>
                      <a:pt x="702678" y="129753"/>
                      <a:pt x="888944" y="-1"/>
                    </a:cubicBezTo>
                    <a:cubicBezTo>
                      <a:pt x="895373" y="244850"/>
                      <a:pt x="1050054" y="290772"/>
                      <a:pt x="1194651" y="526434"/>
                    </a:cubicBezTo>
                    <a:cubicBezTo>
                      <a:pt x="1339248" y="762096"/>
                      <a:pt x="1717254" y="1211674"/>
                      <a:pt x="1756525" y="1413972"/>
                    </a:cubicBezTo>
                    <a:cubicBezTo>
                      <a:pt x="1795796" y="1616270"/>
                      <a:pt x="1610458" y="1740222"/>
                      <a:pt x="1430275" y="1740222"/>
                    </a:cubicBezTo>
                    <a:cubicBezTo>
                      <a:pt x="814713" y="1769347"/>
                      <a:pt x="201063" y="1449012"/>
                      <a:pt x="37936" y="1221794"/>
                    </a:cubicBezTo>
                    <a:close/>
                  </a:path>
                </a:pathLst>
              </a:custGeom>
              <a:solidFill>
                <a:srgbClr val="26262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04" name="Google Shape;504;p19"/>
              <p:cNvSpPr/>
              <p:nvPr/>
            </p:nvSpPr>
            <p:spPr>
              <a:xfrm flipH="1" rot="-2700000">
                <a:off x="7643495" y="1094105"/>
                <a:ext cx="210820" cy="212725"/>
              </a:xfrm>
              <a:custGeom>
                <a:rect b="b" l="l" r="r" t="t"/>
                <a:pathLst>
                  <a:path extrusionOk="0" h="1742075" w="1761838">
                    <a:moveTo>
                      <a:pt x="37936" y="1221794"/>
                    </a:moveTo>
                    <a:cubicBezTo>
                      <a:pt x="-125191" y="994576"/>
                      <a:pt x="280117" y="551544"/>
                      <a:pt x="451515" y="376912"/>
                    </a:cubicBezTo>
                    <a:cubicBezTo>
                      <a:pt x="622913" y="202280"/>
                      <a:pt x="702678" y="129753"/>
                      <a:pt x="888944" y="-1"/>
                    </a:cubicBezTo>
                    <a:cubicBezTo>
                      <a:pt x="895373" y="244850"/>
                      <a:pt x="1050054" y="290772"/>
                      <a:pt x="1194651" y="526434"/>
                    </a:cubicBezTo>
                    <a:cubicBezTo>
                      <a:pt x="1339248" y="762096"/>
                      <a:pt x="1717254" y="1211674"/>
                      <a:pt x="1756525" y="1413972"/>
                    </a:cubicBezTo>
                    <a:cubicBezTo>
                      <a:pt x="1795796" y="1616270"/>
                      <a:pt x="1610458" y="1740222"/>
                      <a:pt x="1430275" y="1740222"/>
                    </a:cubicBezTo>
                    <a:cubicBezTo>
                      <a:pt x="814713" y="1769347"/>
                      <a:pt x="201063" y="1449012"/>
                      <a:pt x="37936" y="1221794"/>
                    </a:cubicBezTo>
                    <a:close/>
                  </a:path>
                </a:pathLst>
              </a:custGeom>
              <a:solidFill>
                <a:srgbClr val="26262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05" name="Google Shape;505;p19"/>
              <p:cNvSpPr/>
              <p:nvPr/>
            </p:nvSpPr>
            <p:spPr>
              <a:xfrm>
                <a:off x="7392035" y="1386205"/>
                <a:ext cx="38100" cy="38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06" name="Google Shape;506;p19"/>
              <p:cNvSpPr/>
              <p:nvPr/>
            </p:nvSpPr>
            <p:spPr>
              <a:xfrm>
                <a:off x="7560310" y="1388745"/>
                <a:ext cx="38100" cy="38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507" name="Google Shape;507;p19"/>
            <p:cNvSpPr txBox="1"/>
            <p:nvPr/>
          </p:nvSpPr>
          <p:spPr>
            <a:xfrm>
              <a:off x="6962775" y="2214245"/>
              <a:ext cx="3600450" cy="774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-185640" lvl="0" marL="18564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Arial"/>
                <a:buChar char="•"/>
              </a:pPr>
              <a:r>
                <a:rPr b="1" i="0" lang="ko-KR" sz="15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까다로운  검증절차로  선생님에 대한</a:t>
              </a:r>
              <a:endParaRPr b="1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Arial"/>
                <a:buNone/>
              </a:pPr>
              <a:r>
                <a:rPr b="1" i="0" lang="ko-KR" sz="15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    신뢰성 확보</a:t>
              </a:r>
              <a:endParaRPr b="1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185640" lvl="0" marL="18564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Arial"/>
                <a:buChar char="•"/>
              </a:pPr>
              <a:r>
                <a:rPr b="1" i="0" lang="ko-KR" sz="15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다양한 프로그램  및 키즈 클래스 보유 </a:t>
              </a:r>
              <a:endParaRPr b="1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" name="Google Shape;508;p19"/>
            <p:cNvSpPr/>
            <p:nvPr/>
          </p:nvSpPr>
          <p:spPr>
            <a:xfrm>
              <a:off x="10826750" y="3417570"/>
              <a:ext cx="214630" cy="220980"/>
            </a:xfrm>
            <a:custGeom>
              <a:rect b="b" l="l" r="r" t="t"/>
              <a:pathLst>
                <a:path extrusionOk="0" h="625402" w="607199">
                  <a:moveTo>
                    <a:pt x="537601" y="271599"/>
                  </a:moveTo>
                  <a:cubicBezTo>
                    <a:pt x="573930" y="273438"/>
                    <a:pt x="602111" y="288694"/>
                    <a:pt x="606588" y="311939"/>
                  </a:cubicBezTo>
                  <a:cubicBezTo>
                    <a:pt x="612557" y="342933"/>
                    <a:pt x="574125" y="376392"/>
                    <a:pt x="520747" y="386672"/>
                  </a:cubicBezTo>
                  <a:cubicBezTo>
                    <a:pt x="467369" y="396952"/>
                    <a:pt x="419259" y="380160"/>
                    <a:pt x="413290" y="349167"/>
                  </a:cubicBezTo>
                  <a:cubicBezTo>
                    <a:pt x="407321" y="318173"/>
                    <a:pt x="445753" y="284715"/>
                    <a:pt x="499131" y="274434"/>
                  </a:cubicBezTo>
                  <a:cubicBezTo>
                    <a:pt x="512476" y="271864"/>
                    <a:pt x="525491" y="270986"/>
                    <a:pt x="537601" y="271599"/>
                  </a:cubicBezTo>
                  <a:close/>
                  <a:moveTo>
                    <a:pt x="234284" y="229392"/>
                  </a:moveTo>
                  <a:cubicBezTo>
                    <a:pt x="316101" y="229392"/>
                    <a:pt x="382427" y="296080"/>
                    <a:pt x="382427" y="378343"/>
                  </a:cubicBezTo>
                  <a:lnTo>
                    <a:pt x="379180" y="394513"/>
                  </a:lnTo>
                  <a:lnTo>
                    <a:pt x="394001" y="416143"/>
                  </a:lnTo>
                  <a:cubicBezTo>
                    <a:pt x="400865" y="432110"/>
                    <a:pt x="404661" y="449666"/>
                    <a:pt x="404661" y="468094"/>
                  </a:cubicBezTo>
                  <a:cubicBezTo>
                    <a:pt x="404661" y="523378"/>
                    <a:pt x="370499" y="570812"/>
                    <a:pt x="321813" y="591074"/>
                  </a:cubicBezTo>
                  <a:lnTo>
                    <a:pt x="277074" y="599961"/>
                  </a:lnTo>
                  <a:lnTo>
                    <a:pt x="254534" y="614914"/>
                  </a:lnTo>
                  <a:cubicBezTo>
                    <a:pt x="238306" y="621667"/>
                    <a:pt x="220463" y="625402"/>
                    <a:pt x="201734" y="625402"/>
                  </a:cubicBezTo>
                  <a:cubicBezTo>
                    <a:pt x="164276" y="625402"/>
                    <a:pt x="130364" y="610463"/>
                    <a:pt x="105816" y="586310"/>
                  </a:cubicBezTo>
                  <a:lnTo>
                    <a:pt x="79815" y="548365"/>
                  </a:lnTo>
                  <a:lnTo>
                    <a:pt x="39730" y="521773"/>
                  </a:lnTo>
                  <a:cubicBezTo>
                    <a:pt x="15183" y="497620"/>
                    <a:pt x="0" y="464253"/>
                    <a:pt x="0" y="427397"/>
                  </a:cubicBezTo>
                  <a:cubicBezTo>
                    <a:pt x="0" y="372113"/>
                    <a:pt x="34162" y="324679"/>
                    <a:pt x="82848" y="304418"/>
                  </a:cubicBezTo>
                  <a:lnTo>
                    <a:pt x="112415" y="298544"/>
                  </a:lnTo>
                  <a:lnTo>
                    <a:pt x="129531" y="273019"/>
                  </a:lnTo>
                  <a:cubicBezTo>
                    <a:pt x="156340" y="246064"/>
                    <a:pt x="193376" y="229392"/>
                    <a:pt x="234284" y="229392"/>
                  </a:cubicBezTo>
                  <a:close/>
                  <a:moveTo>
                    <a:pt x="470009" y="100346"/>
                  </a:moveTo>
                  <a:cubicBezTo>
                    <a:pt x="478421" y="101230"/>
                    <a:pt x="485847" y="104223"/>
                    <a:pt x="491704" y="109510"/>
                  </a:cubicBezTo>
                  <a:cubicBezTo>
                    <a:pt x="515134" y="130659"/>
                    <a:pt x="504601" y="180514"/>
                    <a:pt x="468177" y="220866"/>
                  </a:cubicBezTo>
                  <a:cubicBezTo>
                    <a:pt x="431754" y="261217"/>
                    <a:pt x="383234" y="276783"/>
                    <a:pt x="359804" y="255634"/>
                  </a:cubicBezTo>
                  <a:cubicBezTo>
                    <a:pt x="336375" y="234485"/>
                    <a:pt x="346908" y="184630"/>
                    <a:pt x="383331" y="144278"/>
                  </a:cubicBezTo>
                  <a:cubicBezTo>
                    <a:pt x="410649" y="114015"/>
                    <a:pt x="444771" y="97693"/>
                    <a:pt x="470009" y="100346"/>
                  </a:cubicBezTo>
                  <a:close/>
                  <a:moveTo>
                    <a:pt x="119388" y="31433"/>
                  </a:moveTo>
                  <a:cubicBezTo>
                    <a:pt x="150951" y="31433"/>
                    <a:pt x="176538" y="75499"/>
                    <a:pt x="176538" y="129858"/>
                  </a:cubicBezTo>
                  <a:cubicBezTo>
                    <a:pt x="176538" y="184217"/>
                    <a:pt x="150951" y="228283"/>
                    <a:pt x="119388" y="228283"/>
                  </a:cubicBezTo>
                  <a:cubicBezTo>
                    <a:pt x="87825" y="228283"/>
                    <a:pt x="62238" y="184217"/>
                    <a:pt x="62238" y="129858"/>
                  </a:cubicBezTo>
                  <a:cubicBezTo>
                    <a:pt x="62238" y="75499"/>
                    <a:pt x="87825" y="31433"/>
                    <a:pt x="119388" y="31433"/>
                  </a:cubicBezTo>
                  <a:close/>
                  <a:moveTo>
                    <a:pt x="314052" y="1075"/>
                  </a:moveTo>
                  <a:cubicBezTo>
                    <a:pt x="344614" y="8958"/>
                    <a:pt x="358385" y="58017"/>
                    <a:pt x="344809" y="110654"/>
                  </a:cubicBezTo>
                  <a:cubicBezTo>
                    <a:pt x="331233" y="163290"/>
                    <a:pt x="295452" y="199570"/>
                    <a:pt x="264889" y="191687"/>
                  </a:cubicBezTo>
                  <a:cubicBezTo>
                    <a:pt x="234326" y="183804"/>
                    <a:pt x="220555" y="134744"/>
                    <a:pt x="234131" y="82108"/>
                  </a:cubicBezTo>
                  <a:cubicBezTo>
                    <a:pt x="247707" y="29471"/>
                    <a:pt x="283489" y="-6808"/>
                    <a:pt x="314052" y="107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509" name="Google Shape;509;p19"/>
          <p:cNvGrpSpPr/>
          <p:nvPr/>
        </p:nvGrpSpPr>
        <p:grpSpPr>
          <a:xfrm>
            <a:off x="6631940" y="3800475"/>
            <a:ext cx="4409440" cy="2673985"/>
            <a:chOff x="6631940" y="3800475"/>
            <a:chExt cx="4409440" cy="2673985"/>
          </a:xfrm>
        </p:grpSpPr>
        <p:grpSp>
          <p:nvGrpSpPr>
            <p:cNvPr id="510" name="Google Shape;510;p19"/>
            <p:cNvGrpSpPr/>
            <p:nvPr/>
          </p:nvGrpSpPr>
          <p:grpSpPr>
            <a:xfrm>
              <a:off x="6631940" y="4271645"/>
              <a:ext cx="4117340" cy="2032635"/>
              <a:chOff x="6631940" y="4271645"/>
              <a:chExt cx="4117340" cy="2032635"/>
            </a:xfrm>
          </p:grpSpPr>
          <p:sp>
            <p:nvSpPr>
              <p:cNvPr id="511" name="Google Shape;511;p19"/>
              <p:cNvSpPr/>
              <p:nvPr/>
            </p:nvSpPr>
            <p:spPr>
              <a:xfrm>
                <a:off x="6631940" y="4271645"/>
                <a:ext cx="4117340" cy="2030095"/>
              </a:xfrm>
              <a:prstGeom prst="roundRect">
                <a:avLst>
                  <a:gd fmla="val 5962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12" name="Google Shape;512;p19"/>
              <p:cNvSpPr/>
              <p:nvPr/>
            </p:nvSpPr>
            <p:spPr>
              <a:xfrm>
                <a:off x="8101965" y="4274185"/>
                <a:ext cx="2647315" cy="2030095"/>
              </a:xfrm>
              <a:custGeom>
                <a:rect b="b" l="l" r="r" t="t"/>
                <a:pathLst>
                  <a:path extrusionOk="0" h="4060298" w="5294693">
                    <a:moveTo>
                      <a:pt x="2344214" y="0"/>
                    </a:moveTo>
                    <a:lnTo>
                      <a:pt x="5052618" y="0"/>
                    </a:lnTo>
                    <a:cubicBezTo>
                      <a:pt x="5186312" y="0"/>
                      <a:pt x="5294693" y="108381"/>
                      <a:pt x="5294693" y="242075"/>
                    </a:cubicBezTo>
                    <a:lnTo>
                      <a:pt x="5294693" y="3818223"/>
                    </a:lnTo>
                    <a:cubicBezTo>
                      <a:pt x="5294693" y="3951917"/>
                      <a:pt x="5186312" y="4060298"/>
                      <a:pt x="5052618" y="4060298"/>
                    </a:cubicBezTo>
                    <a:lnTo>
                      <a:pt x="0" y="4060298"/>
                    </a:lnTo>
                    <a:close/>
                  </a:path>
                </a:pathLst>
              </a:custGeom>
              <a:solidFill>
                <a:srgbClr val="BFB198">
                  <a:alpha val="9803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513" name="Google Shape;513;p19"/>
            <p:cNvGrpSpPr/>
            <p:nvPr/>
          </p:nvGrpSpPr>
          <p:grpSpPr>
            <a:xfrm>
              <a:off x="7098030" y="3800475"/>
              <a:ext cx="800735" cy="789305"/>
              <a:chOff x="7098030" y="3800475"/>
              <a:chExt cx="800735" cy="789305"/>
            </a:xfrm>
          </p:grpSpPr>
          <p:sp>
            <p:nvSpPr>
              <p:cNvPr id="514" name="Google Shape;514;p19"/>
              <p:cNvSpPr/>
              <p:nvPr/>
            </p:nvSpPr>
            <p:spPr>
              <a:xfrm flipH="1" rot="-2700000">
                <a:off x="7628255" y="3930650"/>
                <a:ext cx="210820" cy="211455"/>
              </a:xfrm>
              <a:custGeom>
                <a:rect b="b" l="l" r="r" t="t"/>
                <a:pathLst>
                  <a:path extrusionOk="0" h="1734352" w="1758572">
                    <a:moveTo>
                      <a:pt x="39983" y="1214071"/>
                    </a:moveTo>
                    <a:cubicBezTo>
                      <a:pt x="-123144" y="986853"/>
                      <a:pt x="252564" y="562420"/>
                      <a:pt x="453562" y="369189"/>
                    </a:cubicBezTo>
                    <a:cubicBezTo>
                      <a:pt x="654560" y="175958"/>
                      <a:pt x="894492" y="-123981"/>
                      <a:pt x="1245970" y="54687"/>
                    </a:cubicBezTo>
                    <a:cubicBezTo>
                      <a:pt x="1597448" y="233355"/>
                      <a:pt x="1758572" y="1226066"/>
                      <a:pt x="1758572" y="1406249"/>
                    </a:cubicBezTo>
                    <a:cubicBezTo>
                      <a:pt x="1758572" y="1586432"/>
                      <a:pt x="1612505" y="1732499"/>
                      <a:pt x="1432322" y="1732499"/>
                    </a:cubicBezTo>
                    <a:cubicBezTo>
                      <a:pt x="816760" y="1761624"/>
                      <a:pt x="203110" y="1441289"/>
                      <a:pt x="39983" y="1214071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15" name="Google Shape;515;p19"/>
              <p:cNvSpPr/>
              <p:nvPr/>
            </p:nvSpPr>
            <p:spPr>
              <a:xfrm rot="2700000">
                <a:off x="7174865" y="3928745"/>
                <a:ext cx="199390" cy="200025"/>
              </a:xfrm>
              <a:custGeom>
                <a:rect b="b" l="l" r="r" t="t"/>
                <a:pathLst>
                  <a:path extrusionOk="0" h="1734352" w="1758572">
                    <a:moveTo>
                      <a:pt x="39983" y="1214071"/>
                    </a:moveTo>
                    <a:cubicBezTo>
                      <a:pt x="-123144" y="986853"/>
                      <a:pt x="252564" y="562420"/>
                      <a:pt x="453562" y="369189"/>
                    </a:cubicBezTo>
                    <a:cubicBezTo>
                      <a:pt x="654560" y="175958"/>
                      <a:pt x="894492" y="-123981"/>
                      <a:pt x="1245970" y="54687"/>
                    </a:cubicBezTo>
                    <a:cubicBezTo>
                      <a:pt x="1597448" y="233355"/>
                      <a:pt x="1758572" y="1226066"/>
                      <a:pt x="1758572" y="1406249"/>
                    </a:cubicBezTo>
                    <a:cubicBezTo>
                      <a:pt x="1758572" y="1586432"/>
                      <a:pt x="1612505" y="1732499"/>
                      <a:pt x="1432322" y="1732499"/>
                    </a:cubicBezTo>
                    <a:cubicBezTo>
                      <a:pt x="816760" y="1761624"/>
                      <a:pt x="203110" y="1441289"/>
                      <a:pt x="39983" y="1214071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16" name="Google Shape;516;p19"/>
              <p:cNvSpPr/>
              <p:nvPr/>
            </p:nvSpPr>
            <p:spPr>
              <a:xfrm rot="2700000">
                <a:off x="7220585" y="3922395"/>
                <a:ext cx="549910" cy="537210"/>
              </a:xfrm>
              <a:custGeom>
                <a:rect b="b" l="l" r="r" t="t"/>
                <a:pathLst>
                  <a:path extrusionOk="0" h="1698837" w="1739874">
                    <a:moveTo>
                      <a:pt x="36457" y="1194296"/>
                    </a:moveTo>
                    <a:cubicBezTo>
                      <a:pt x="-116567" y="987658"/>
                      <a:pt x="249038" y="542645"/>
                      <a:pt x="450036" y="349414"/>
                    </a:cubicBezTo>
                    <a:cubicBezTo>
                      <a:pt x="651034" y="156183"/>
                      <a:pt x="1027562" y="-92656"/>
                      <a:pt x="1242444" y="34912"/>
                    </a:cubicBezTo>
                    <a:cubicBezTo>
                      <a:pt x="1457326" y="162480"/>
                      <a:pt x="1754295" y="837805"/>
                      <a:pt x="1739330" y="1114821"/>
                    </a:cubicBezTo>
                    <a:cubicBezTo>
                      <a:pt x="1724365" y="1391837"/>
                      <a:pt x="1332837" y="1697008"/>
                      <a:pt x="1152654" y="1697008"/>
                    </a:cubicBezTo>
                    <a:cubicBezTo>
                      <a:pt x="537092" y="1726133"/>
                      <a:pt x="189481" y="1400934"/>
                      <a:pt x="36457" y="119429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17" name="Google Shape;517;p19"/>
              <p:cNvSpPr/>
              <p:nvPr/>
            </p:nvSpPr>
            <p:spPr>
              <a:xfrm rot="2700000">
                <a:off x="7209790" y="3919220"/>
                <a:ext cx="564515" cy="551180"/>
              </a:xfrm>
              <a:custGeom>
                <a:rect b="b" l="l" r="r" t="t"/>
                <a:pathLst>
                  <a:path extrusionOk="0" h="1743875" w="1786085">
                    <a:moveTo>
                      <a:pt x="385582" y="440769"/>
                    </a:moveTo>
                    <a:lnTo>
                      <a:pt x="1003488" y="1152373"/>
                    </a:lnTo>
                    <a:cubicBezTo>
                      <a:pt x="1141799" y="1398532"/>
                      <a:pt x="1150101" y="1406881"/>
                      <a:pt x="1288808" y="1677573"/>
                    </a:cubicBezTo>
                    <a:cubicBezTo>
                      <a:pt x="644898" y="1930768"/>
                      <a:pt x="222629" y="1390552"/>
                      <a:pt x="57638" y="1200487"/>
                    </a:cubicBezTo>
                    <a:cubicBezTo>
                      <a:pt x="-107353" y="1010422"/>
                      <a:pt x="116042" y="748727"/>
                      <a:pt x="298859" y="537185"/>
                    </a:cubicBezTo>
                    <a:lnTo>
                      <a:pt x="385582" y="440769"/>
                    </a:lnTo>
                    <a:close/>
                    <a:moveTo>
                      <a:pt x="1183656" y="956372"/>
                    </a:moveTo>
                    <a:cubicBezTo>
                      <a:pt x="984554" y="799486"/>
                      <a:pt x="583159" y="437158"/>
                      <a:pt x="476666" y="351178"/>
                    </a:cubicBezTo>
                    <a:cubicBezTo>
                      <a:pt x="662049" y="166760"/>
                      <a:pt x="1052541" y="-103800"/>
                      <a:pt x="1263625" y="41103"/>
                    </a:cubicBezTo>
                    <a:cubicBezTo>
                      <a:pt x="1474709" y="186006"/>
                      <a:pt x="1926780" y="698748"/>
                      <a:pt x="1743173" y="1220599"/>
                    </a:cubicBezTo>
                    <a:lnTo>
                      <a:pt x="1183656" y="956372"/>
                    </a:lnTo>
                    <a:close/>
                  </a:path>
                </a:pathLst>
              </a:custGeom>
              <a:solidFill>
                <a:srgbClr val="C2966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18" name="Google Shape;518;p19"/>
              <p:cNvSpPr/>
              <p:nvPr/>
            </p:nvSpPr>
            <p:spPr>
              <a:xfrm rot="2700000">
                <a:off x="7461250" y="4367530"/>
                <a:ext cx="74930" cy="71755"/>
              </a:xfrm>
              <a:custGeom>
                <a:rect b="b" l="l" r="r" t="t"/>
                <a:pathLst>
                  <a:path extrusionOk="0" h="1596230" w="1669501">
                    <a:moveTo>
                      <a:pt x="41902" y="1209615"/>
                    </a:moveTo>
                    <a:cubicBezTo>
                      <a:pt x="-126640" y="1042211"/>
                      <a:pt x="254483" y="557964"/>
                      <a:pt x="455481" y="364733"/>
                    </a:cubicBezTo>
                    <a:cubicBezTo>
                      <a:pt x="656479" y="171502"/>
                      <a:pt x="1079347" y="-117173"/>
                      <a:pt x="1247889" y="50231"/>
                    </a:cubicBezTo>
                    <a:cubicBezTo>
                      <a:pt x="1416431" y="217635"/>
                      <a:pt x="1961480" y="849536"/>
                      <a:pt x="1466734" y="1369157"/>
                    </a:cubicBezTo>
                    <a:cubicBezTo>
                      <a:pt x="971988" y="1888778"/>
                      <a:pt x="210444" y="1377019"/>
                      <a:pt x="41902" y="12096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19" name="Google Shape;519;p19"/>
              <p:cNvSpPr/>
              <p:nvPr/>
            </p:nvSpPr>
            <p:spPr>
              <a:xfrm rot="2700000">
                <a:off x="7157720" y="3927475"/>
                <a:ext cx="199390" cy="201295"/>
              </a:xfrm>
              <a:custGeom>
                <a:rect b="b" l="l" r="r" t="t"/>
                <a:pathLst>
                  <a:path extrusionOk="0" h="1742075" w="1761838">
                    <a:moveTo>
                      <a:pt x="37936" y="1221794"/>
                    </a:moveTo>
                    <a:cubicBezTo>
                      <a:pt x="-125191" y="994576"/>
                      <a:pt x="280117" y="551544"/>
                      <a:pt x="451515" y="376912"/>
                    </a:cubicBezTo>
                    <a:cubicBezTo>
                      <a:pt x="622913" y="202280"/>
                      <a:pt x="702678" y="129753"/>
                      <a:pt x="888944" y="-1"/>
                    </a:cubicBezTo>
                    <a:cubicBezTo>
                      <a:pt x="895373" y="244850"/>
                      <a:pt x="1050054" y="290772"/>
                      <a:pt x="1194651" y="526434"/>
                    </a:cubicBezTo>
                    <a:cubicBezTo>
                      <a:pt x="1339248" y="762096"/>
                      <a:pt x="1717254" y="1211674"/>
                      <a:pt x="1756525" y="1413972"/>
                    </a:cubicBezTo>
                    <a:cubicBezTo>
                      <a:pt x="1795796" y="1616270"/>
                      <a:pt x="1610458" y="1740222"/>
                      <a:pt x="1430275" y="1740222"/>
                    </a:cubicBezTo>
                    <a:cubicBezTo>
                      <a:pt x="814713" y="1769347"/>
                      <a:pt x="201063" y="1449012"/>
                      <a:pt x="37936" y="1221794"/>
                    </a:cubicBezTo>
                    <a:close/>
                  </a:path>
                </a:pathLst>
              </a:custGeom>
              <a:solidFill>
                <a:srgbClr val="26262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20" name="Google Shape;520;p19"/>
              <p:cNvSpPr/>
              <p:nvPr/>
            </p:nvSpPr>
            <p:spPr>
              <a:xfrm flipH="1" rot="-2700000">
                <a:off x="7643495" y="3929380"/>
                <a:ext cx="210820" cy="212725"/>
              </a:xfrm>
              <a:custGeom>
                <a:rect b="b" l="l" r="r" t="t"/>
                <a:pathLst>
                  <a:path extrusionOk="0" h="1742075" w="1761838">
                    <a:moveTo>
                      <a:pt x="37936" y="1221794"/>
                    </a:moveTo>
                    <a:cubicBezTo>
                      <a:pt x="-125191" y="994576"/>
                      <a:pt x="280117" y="551544"/>
                      <a:pt x="451515" y="376912"/>
                    </a:cubicBezTo>
                    <a:cubicBezTo>
                      <a:pt x="622913" y="202280"/>
                      <a:pt x="702678" y="129753"/>
                      <a:pt x="888944" y="-1"/>
                    </a:cubicBezTo>
                    <a:cubicBezTo>
                      <a:pt x="895373" y="244850"/>
                      <a:pt x="1050054" y="290772"/>
                      <a:pt x="1194651" y="526434"/>
                    </a:cubicBezTo>
                    <a:cubicBezTo>
                      <a:pt x="1339248" y="762096"/>
                      <a:pt x="1717254" y="1211674"/>
                      <a:pt x="1756525" y="1413972"/>
                    </a:cubicBezTo>
                    <a:cubicBezTo>
                      <a:pt x="1795796" y="1616270"/>
                      <a:pt x="1610458" y="1740222"/>
                      <a:pt x="1430275" y="1740222"/>
                    </a:cubicBezTo>
                    <a:cubicBezTo>
                      <a:pt x="814713" y="1769347"/>
                      <a:pt x="201063" y="1449012"/>
                      <a:pt x="37936" y="1221794"/>
                    </a:cubicBezTo>
                    <a:close/>
                  </a:path>
                </a:pathLst>
              </a:custGeom>
              <a:solidFill>
                <a:srgbClr val="26262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21" name="Google Shape;521;p19"/>
              <p:cNvSpPr/>
              <p:nvPr/>
            </p:nvSpPr>
            <p:spPr>
              <a:xfrm>
                <a:off x="7392035" y="4221480"/>
                <a:ext cx="38100" cy="38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22" name="Google Shape;522;p19"/>
              <p:cNvSpPr/>
              <p:nvPr/>
            </p:nvSpPr>
            <p:spPr>
              <a:xfrm>
                <a:off x="7560310" y="4224020"/>
                <a:ext cx="38100" cy="38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523" name="Google Shape;523;p19"/>
            <p:cNvSpPr txBox="1"/>
            <p:nvPr/>
          </p:nvSpPr>
          <p:spPr>
            <a:xfrm>
              <a:off x="6951980" y="5106035"/>
              <a:ext cx="3600450" cy="54038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-185640" lvl="0" marL="18564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Arial"/>
                <a:buChar char="•"/>
              </a:pPr>
              <a:r>
                <a:rPr b="1" i="0" lang="ko-KR" sz="15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서비스 이용을 위한 스마트폰</a:t>
              </a:r>
              <a:endParaRPr b="1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Arial"/>
                <a:buNone/>
              </a:pPr>
              <a:r>
                <a:rPr b="1" i="0" lang="ko-KR" sz="15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     어플리케이션 설치 필수</a:t>
              </a:r>
              <a:endParaRPr b="1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" name="Google Shape;524;p19"/>
            <p:cNvSpPr/>
            <p:nvPr/>
          </p:nvSpPr>
          <p:spPr>
            <a:xfrm>
              <a:off x="10826750" y="6253480"/>
              <a:ext cx="214630" cy="220980"/>
            </a:xfrm>
            <a:custGeom>
              <a:rect b="b" l="l" r="r" t="t"/>
              <a:pathLst>
                <a:path extrusionOk="0" h="625402" w="607199">
                  <a:moveTo>
                    <a:pt x="537601" y="271599"/>
                  </a:moveTo>
                  <a:cubicBezTo>
                    <a:pt x="573930" y="273438"/>
                    <a:pt x="602111" y="288694"/>
                    <a:pt x="606588" y="311939"/>
                  </a:cubicBezTo>
                  <a:cubicBezTo>
                    <a:pt x="612557" y="342933"/>
                    <a:pt x="574125" y="376392"/>
                    <a:pt x="520747" y="386672"/>
                  </a:cubicBezTo>
                  <a:cubicBezTo>
                    <a:pt x="467369" y="396952"/>
                    <a:pt x="419259" y="380160"/>
                    <a:pt x="413290" y="349167"/>
                  </a:cubicBezTo>
                  <a:cubicBezTo>
                    <a:pt x="407321" y="318173"/>
                    <a:pt x="445753" y="284715"/>
                    <a:pt x="499131" y="274434"/>
                  </a:cubicBezTo>
                  <a:cubicBezTo>
                    <a:pt x="512476" y="271864"/>
                    <a:pt x="525491" y="270986"/>
                    <a:pt x="537601" y="271599"/>
                  </a:cubicBezTo>
                  <a:close/>
                  <a:moveTo>
                    <a:pt x="234284" y="229392"/>
                  </a:moveTo>
                  <a:cubicBezTo>
                    <a:pt x="316101" y="229392"/>
                    <a:pt x="382427" y="296080"/>
                    <a:pt x="382427" y="378343"/>
                  </a:cubicBezTo>
                  <a:lnTo>
                    <a:pt x="379180" y="394513"/>
                  </a:lnTo>
                  <a:lnTo>
                    <a:pt x="394001" y="416143"/>
                  </a:lnTo>
                  <a:cubicBezTo>
                    <a:pt x="400865" y="432110"/>
                    <a:pt x="404661" y="449666"/>
                    <a:pt x="404661" y="468094"/>
                  </a:cubicBezTo>
                  <a:cubicBezTo>
                    <a:pt x="404661" y="523378"/>
                    <a:pt x="370499" y="570812"/>
                    <a:pt x="321813" y="591074"/>
                  </a:cubicBezTo>
                  <a:lnTo>
                    <a:pt x="277074" y="599961"/>
                  </a:lnTo>
                  <a:lnTo>
                    <a:pt x="254534" y="614914"/>
                  </a:lnTo>
                  <a:cubicBezTo>
                    <a:pt x="238306" y="621667"/>
                    <a:pt x="220463" y="625402"/>
                    <a:pt x="201734" y="625402"/>
                  </a:cubicBezTo>
                  <a:cubicBezTo>
                    <a:pt x="164276" y="625402"/>
                    <a:pt x="130364" y="610463"/>
                    <a:pt x="105816" y="586310"/>
                  </a:cubicBezTo>
                  <a:lnTo>
                    <a:pt x="79815" y="548365"/>
                  </a:lnTo>
                  <a:lnTo>
                    <a:pt x="39730" y="521773"/>
                  </a:lnTo>
                  <a:cubicBezTo>
                    <a:pt x="15183" y="497620"/>
                    <a:pt x="0" y="464253"/>
                    <a:pt x="0" y="427397"/>
                  </a:cubicBezTo>
                  <a:cubicBezTo>
                    <a:pt x="0" y="372113"/>
                    <a:pt x="34162" y="324679"/>
                    <a:pt x="82848" y="304418"/>
                  </a:cubicBezTo>
                  <a:lnTo>
                    <a:pt x="112415" y="298544"/>
                  </a:lnTo>
                  <a:lnTo>
                    <a:pt x="129531" y="273019"/>
                  </a:lnTo>
                  <a:cubicBezTo>
                    <a:pt x="156340" y="246064"/>
                    <a:pt x="193376" y="229392"/>
                    <a:pt x="234284" y="229392"/>
                  </a:cubicBezTo>
                  <a:close/>
                  <a:moveTo>
                    <a:pt x="470009" y="100346"/>
                  </a:moveTo>
                  <a:cubicBezTo>
                    <a:pt x="478421" y="101230"/>
                    <a:pt x="485847" y="104223"/>
                    <a:pt x="491704" y="109510"/>
                  </a:cubicBezTo>
                  <a:cubicBezTo>
                    <a:pt x="515134" y="130659"/>
                    <a:pt x="504601" y="180514"/>
                    <a:pt x="468177" y="220866"/>
                  </a:cubicBezTo>
                  <a:cubicBezTo>
                    <a:pt x="431754" y="261217"/>
                    <a:pt x="383234" y="276783"/>
                    <a:pt x="359804" y="255634"/>
                  </a:cubicBezTo>
                  <a:cubicBezTo>
                    <a:pt x="336375" y="234485"/>
                    <a:pt x="346908" y="184630"/>
                    <a:pt x="383331" y="144278"/>
                  </a:cubicBezTo>
                  <a:cubicBezTo>
                    <a:pt x="410649" y="114015"/>
                    <a:pt x="444771" y="97693"/>
                    <a:pt x="470009" y="100346"/>
                  </a:cubicBezTo>
                  <a:close/>
                  <a:moveTo>
                    <a:pt x="119388" y="31433"/>
                  </a:moveTo>
                  <a:cubicBezTo>
                    <a:pt x="150951" y="31433"/>
                    <a:pt x="176538" y="75499"/>
                    <a:pt x="176538" y="129858"/>
                  </a:cubicBezTo>
                  <a:cubicBezTo>
                    <a:pt x="176538" y="184217"/>
                    <a:pt x="150951" y="228283"/>
                    <a:pt x="119388" y="228283"/>
                  </a:cubicBezTo>
                  <a:cubicBezTo>
                    <a:pt x="87825" y="228283"/>
                    <a:pt x="62238" y="184217"/>
                    <a:pt x="62238" y="129858"/>
                  </a:cubicBezTo>
                  <a:cubicBezTo>
                    <a:pt x="62238" y="75499"/>
                    <a:pt x="87825" y="31433"/>
                    <a:pt x="119388" y="31433"/>
                  </a:cubicBezTo>
                  <a:close/>
                  <a:moveTo>
                    <a:pt x="314052" y="1075"/>
                  </a:moveTo>
                  <a:cubicBezTo>
                    <a:pt x="344614" y="8958"/>
                    <a:pt x="358385" y="58017"/>
                    <a:pt x="344809" y="110654"/>
                  </a:cubicBezTo>
                  <a:cubicBezTo>
                    <a:pt x="331233" y="163290"/>
                    <a:pt x="295452" y="199570"/>
                    <a:pt x="264889" y="191687"/>
                  </a:cubicBezTo>
                  <a:cubicBezTo>
                    <a:pt x="234326" y="183804"/>
                    <a:pt x="220555" y="134744"/>
                    <a:pt x="234131" y="82108"/>
                  </a:cubicBezTo>
                  <a:cubicBezTo>
                    <a:pt x="247707" y="29471"/>
                    <a:pt x="283489" y="-6808"/>
                    <a:pt x="314052" y="107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525" name="Google Shape;525;p19"/>
          <p:cNvSpPr txBox="1"/>
          <p:nvPr/>
        </p:nvSpPr>
        <p:spPr>
          <a:xfrm>
            <a:off x="7060565" y="1756410"/>
            <a:ext cx="3600450" cy="3752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r>
              <a:rPr b="1" i="0" lang="ko-KR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장점</a:t>
            </a:r>
            <a:endParaRPr b="1" i="0" sz="1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6" name="Google Shape;526;p19"/>
          <p:cNvSpPr txBox="1"/>
          <p:nvPr/>
        </p:nvSpPr>
        <p:spPr>
          <a:xfrm>
            <a:off x="7103745" y="4676775"/>
            <a:ext cx="3600450" cy="3752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r>
              <a:rPr b="1" i="0" lang="ko-KR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단점</a:t>
            </a:r>
            <a:endParaRPr b="1" i="0" sz="1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D966"/>
        </a:solidFill>
      </p:bgPr>
    </p:bg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20"/>
          <p:cNvSpPr txBox="1"/>
          <p:nvPr/>
        </p:nvSpPr>
        <p:spPr>
          <a:xfrm>
            <a:off x="3352720" y="2828835"/>
            <a:ext cx="5486560" cy="636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solidFill>
                <a:srgbClr val="BFB19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32" name="Google Shape;532;p20"/>
          <p:cNvGrpSpPr/>
          <p:nvPr/>
        </p:nvGrpSpPr>
        <p:grpSpPr>
          <a:xfrm>
            <a:off x="3245449" y="0"/>
            <a:ext cx="5966212" cy="747768"/>
            <a:chOff x="3265294" y="875378"/>
            <a:chExt cx="5966212" cy="747768"/>
          </a:xfrm>
        </p:grpSpPr>
        <p:sp>
          <p:nvSpPr>
            <p:cNvPr id="533" name="Google Shape;533;p20"/>
            <p:cNvSpPr/>
            <p:nvPr/>
          </p:nvSpPr>
          <p:spPr>
            <a:xfrm rot="10800000">
              <a:off x="3265294" y="875378"/>
              <a:ext cx="5966212" cy="695636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B4A48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34" name="Google Shape;534;p20"/>
            <p:cNvSpPr/>
            <p:nvPr/>
          </p:nvSpPr>
          <p:spPr>
            <a:xfrm>
              <a:off x="3445425" y="1165092"/>
              <a:ext cx="444722" cy="458054"/>
            </a:xfrm>
            <a:custGeom>
              <a:rect b="b" l="l" r="r" t="t"/>
              <a:pathLst>
                <a:path extrusionOk="0" h="625402" w="607199">
                  <a:moveTo>
                    <a:pt x="537601" y="271599"/>
                  </a:moveTo>
                  <a:cubicBezTo>
                    <a:pt x="573930" y="273438"/>
                    <a:pt x="602111" y="288694"/>
                    <a:pt x="606588" y="311939"/>
                  </a:cubicBezTo>
                  <a:cubicBezTo>
                    <a:pt x="612557" y="342933"/>
                    <a:pt x="574125" y="376392"/>
                    <a:pt x="520747" y="386672"/>
                  </a:cubicBezTo>
                  <a:cubicBezTo>
                    <a:pt x="467369" y="396952"/>
                    <a:pt x="419259" y="380160"/>
                    <a:pt x="413290" y="349167"/>
                  </a:cubicBezTo>
                  <a:cubicBezTo>
                    <a:pt x="407321" y="318173"/>
                    <a:pt x="445753" y="284715"/>
                    <a:pt x="499131" y="274434"/>
                  </a:cubicBezTo>
                  <a:cubicBezTo>
                    <a:pt x="512476" y="271864"/>
                    <a:pt x="525491" y="270986"/>
                    <a:pt x="537601" y="271599"/>
                  </a:cubicBezTo>
                  <a:close/>
                  <a:moveTo>
                    <a:pt x="234284" y="229392"/>
                  </a:moveTo>
                  <a:cubicBezTo>
                    <a:pt x="316101" y="229392"/>
                    <a:pt x="382427" y="296080"/>
                    <a:pt x="382427" y="378343"/>
                  </a:cubicBezTo>
                  <a:lnTo>
                    <a:pt x="379180" y="394513"/>
                  </a:lnTo>
                  <a:lnTo>
                    <a:pt x="394001" y="416143"/>
                  </a:lnTo>
                  <a:cubicBezTo>
                    <a:pt x="400865" y="432110"/>
                    <a:pt x="404661" y="449666"/>
                    <a:pt x="404661" y="468094"/>
                  </a:cubicBezTo>
                  <a:cubicBezTo>
                    <a:pt x="404661" y="523378"/>
                    <a:pt x="370499" y="570812"/>
                    <a:pt x="321813" y="591074"/>
                  </a:cubicBezTo>
                  <a:lnTo>
                    <a:pt x="277074" y="599961"/>
                  </a:lnTo>
                  <a:lnTo>
                    <a:pt x="254534" y="614914"/>
                  </a:lnTo>
                  <a:cubicBezTo>
                    <a:pt x="238306" y="621667"/>
                    <a:pt x="220463" y="625402"/>
                    <a:pt x="201734" y="625402"/>
                  </a:cubicBezTo>
                  <a:cubicBezTo>
                    <a:pt x="164276" y="625402"/>
                    <a:pt x="130364" y="610463"/>
                    <a:pt x="105816" y="586310"/>
                  </a:cubicBezTo>
                  <a:lnTo>
                    <a:pt x="79815" y="548365"/>
                  </a:lnTo>
                  <a:lnTo>
                    <a:pt x="39730" y="521773"/>
                  </a:lnTo>
                  <a:cubicBezTo>
                    <a:pt x="15183" y="497620"/>
                    <a:pt x="0" y="464253"/>
                    <a:pt x="0" y="427397"/>
                  </a:cubicBezTo>
                  <a:cubicBezTo>
                    <a:pt x="0" y="372113"/>
                    <a:pt x="34162" y="324679"/>
                    <a:pt x="82848" y="304418"/>
                  </a:cubicBezTo>
                  <a:lnTo>
                    <a:pt x="112415" y="298544"/>
                  </a:lnTo>
                  <a:lnTo>
                    <a:pt x="129531" y="273019"/>
                  </a:lnTo>
                  <a:cubicBezTo>
                    <a:pt x="156340" y="246064"/>
                    <a:pt x="193376" y="229392"/>
                    <a:pt x="234284" y="229392"/>
                  </a:cubicBezTo>
                  <a:close/>
                  <a:moveTo>
                    <a:pt x="470009" y="100346"/>
                  </a:moveTo>
                  <a:cubicBezTo>
                    <a:pt x="478421" y="101230"/>
                    <a:pt x="485847" y="104223"/>
                    <a:pt x="491704" y="109510"/>
                  </a:cubicBezTo>
                  <a:cubicBezTo>
                    <a:pt x="515134" y="130659"/>
                    <a:pt x="504601" y="180514"/>
                    <a:pt x="468177" y="220866"/>
                  </a:cubicBezTo>
                  <a:cubicBezTo>
                    <a:pt x="431754" y="261217"/>
                    <a:pt x="383234" y="276783"/>
                    <a:pt x="359804" y="255634"/>
                  </a:cubicBezTo>
                  <a:cubicBezTo>
                    <a:pt x="336375" y="234485"/>
                    <a:pt x="346908" y="184630"/>
                    <a:pt x="383331" y="144278"/>
                  </a:cubicBezTo>
                  <a:cubicBezTo>
                    <a:pt x="410649" y="114015"/>
                    <a:pt x="444771" y="97693"/>
                    <a:pt x="470009" y="100346"/>
                  </a:cubicBezTo>
                  <a:close/>
                  <a:moveTo>
                    <a:pt x="119388" y="31433"/>
                  </a:moveTo>
                  <a:cubicBezTo>
                    <a:pt x="150951" y="31433"/>
                    <a:pt x="176538" y="75499"/>
                    <a:pt x="176538" y="129858"/>
                  </a:cubicBezTo>
                  <a:cubicBezTo>
                    <a:pt x="176538" y="184217"/>
                    <a:pt x="150951" y="228283"/>
                    <a:pt x="119388" y="228283"/>
                  </a:cubicBezTo>
                  <a:cubicBezTo>
                    <a:pt x="87825" y="228283"/>
                    <a:pt x="62238" y="184217"/>
                    <a:pt x="62238" y="129858"/>
                  </a:cubicBezTo>
                  <a:cubicBezTo>
                    <a:pt x="62238" y="75499"/>
                    <a:pt x="87825" y="31433"/>
                    <a:pt x="119388" y="31433"/>
                  </a:cubicBezTo>
                  <a:close/>
                  <a:moveTo>
                    <a:pt x="314052" y="1075"/>
                  </a:moveTo>
                  <a:cubicBezTo>
                    <a:pt x="344614" y="8958"/>
                    <a:pt x="358385" y="58017"/>
                    <a:pt x="344809" y="110654"/>
                  </a:cubicBezTo>
                  <a:cubicBezTo>
                    <a:pt x="331233" y="163290"/>
                    <a:pt x="295452" y="199570"/>
                    <a:pt x="264889" y="191687"/>
                  </a:cubicBezTo>
                  <a:cubicBezTo>
                    <a:pt x="234326" y="183804"/>
                    <a:pt x="220555" y="134744"/>
                    <a:pt x="234131" y="82108"/>
                  </a:cubicBezTo>
                  <a:cubicBezTo>
                    <a:pt x="247707" y="29471"/>
                    <a:pt x="283489" y="-6808"/>
                    <a:pt x="314052" y="1075"/>
                  </a:cubicBezTo>
                  <a:close/>
                </a:path>
              </a:pathLst>
            </a:custGeom>
            <a:solidFill>
              <a:srgbClr val="BFB19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35" name="Google Shape;535;p20"/>
            <p:cNvSpPr txBox="1"/>
            <p:nvPr/>
          </p:nvSpPr>
          <p:spPr>
            <a:xfrm>
              <a:off x="5491005" y="961586"/>
              <a:ext cx="1249680" cy="51196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ko-KR" sz="2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보듬온</a:t>
              </a:r>
              <a:endParaRPr b="1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536" name="Google Shape;536;p20"/>
          <p:cNvCxnSpPr/>
          <p:nvPr/>
        </p:nvCxnSpPr>
        <p:spPr>
          <a:xfrm>
            <a:off x="4275944" y="3788303"/>
            <a:ext cx="3638550" cy="0"/>
          </a:xfrm>
          <a:prstGeom prst="straightConnector1">
            <a:avLst/>
          </a:prstGeom>
          <a:noFill/>
          <a:ln cap="rnd" cmpd="sng" w="76200">
            <a:solidFill>
              <a:srgbClr val="B4A48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37" name="Google Shape;537;p20"/>
          <p:cNvSpPr txBox="1"/>
          <p:nvPr/>
        </p:nvSpPr>
        <p:spPr>
          <a:xfrm>
            <a:off x="5486002" y="6604515"/>
            <a:ext cx="6677422" cy="2230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900" u="none" cap="none" strike="noStrike">
                <a:solidFill>
                  <a:srgbClr val="808080"/>
                </a:solidFill>
                <a:latin typeface="Malgun Gothic"/>
                <a:ea typeface="Malgun Gothic"/>
                <a:cs typeface="Malgun Gothic"/>
                <a:sym typeface="Malgun Gothic"/>
              </a:rPr>
              <a:t>출처 : 째각악어 http://tictoccroc.com/index.php</a:t>
            </a:r>
            <a:endParaRPr b="0" i="0" sz="900" u="none" cap="none" strike="noStrike">
              <a:solidFill>
                <a:srgbClr val="80808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538" name="Google Shape;538;p20"/>
          <p:cNvGrpSpPr/>
          <p:nvPr/>
        </p:nvGrpSpPr>
        <p:grpSpPr>
          <a:xfrm>
            <a:off x="1294459" y="3762448"/>
            <a:ext cx="4409579" cy="2674061"/>
            <a:chOff x="1978788" y="455778"/>
            <a:chExt cx="8819159" cy="5348122"/>
          </a:xfrm>
        </p:grpSpPr>
        <p:grpSp>
          <p:nvGrpSpPr>
            <p:cNvPr id="539" name="Google Shape;539;p20"/>
            <p:cNvGrpSpPr/>
            <p:nvPr/>
          </p:nvGrpSpPr>
          <p:grpSpPr>
            <a:xfrm>
              <a:off x="1978788" y="1398850"/>
              <a:ext cx="8234427" cy="4064825"/>
              <a:chOff x="1978786" y="1398851"/>
              <a:chExt cx="8234427" cy="4064825"/>
            </a:xfrm>
          </p:grpSpPr>
          <p:sp>
            <p:nvSpPr>
              <p:cNvPr id="540" name="Google Shape;540;p20"/>
              <p:cNvSpPr/>
              <p:nvPr/>
            </p:nvSpPr>
            <p:spPr>
              <a:xfrm>
                <a:off x="1978786" y="1398851"/>
                <a:ext cx="8234427" cy="4060298"/>
              </a:xfrm>
              <a:prstGeom prst="roundRect">
                <a:avLst>
                  <a:gd fmla="val 5962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41" name="Google Shape;541;p20"/>
              <p:cNvSpPr/>
              <p:nvPr/>
            </p:nvSpPr>
            <p:spPr>
              <a:xfrm>
                <a:off x="4918519" y="1403378"/>
                <a:ext cx="5294693" cy="4060298"/>
              </a:xfrm>
              <a:custGeom>
                <a:rect b="b" l="l" r="r" t="t"/>
                <a:pathLst>
                  <a:path extrusionOk="0" h="4060298" w="5294693">
                    <a:moveTo>
                      <a:pt x="2344214" y="0"/>
                    </a:moveTo>
                    <a:lnTo>
                      <a:pt x="5052618" y="0"/>
                    </a:lnTo>
                    <a:cubicBezTo>
                      <a:pt x="5186312" y="0"/>
                      <a:pt x="5294693" y="108381"/>
                      <a:pt x="5294693" y="242075"/>
                    </a:cubicBezTo>
                    <a:lnTo>
                      <a:pt x="5294693" y="3818223"/>
                    </a:lnTo>
                    <a:cubicBezTo>
                      <a:pt x="5294693" y="3951917"/>
                      <a:pt x="5186312" y="4060298"/>
                      <a:pt x="5052618" y="4060298"/>
                    </a:cubicBezTo>
                    <a:lnTo>
                      <a:pt x="0" y="4060298"/>
                    </a:lnTo>
                    <a:close/>
                  </a:path>
                </a:pathLst>
              </a:custGeom>
              <a:solidFill>
                <a:srgbClr val="BFB198">
                  <a:alpha val="9803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542" name="Google Shape;542;p20"/>
            <p:cNvGrpSpPr/>
            <p:nvPr/>
          </p:nvGrpSpPr>
          <p:grpSpPr>
            <a:xfrm>
              <a:off x="2910173" y="455778"/>
              <a:ext cx="1601688" cy="1578462"/>
              <a:chOff x="3290650" y="3384330"/>
              <a:chExt cx="2532784" cy="2496059"/>
            </a:xfrm>
          </p:grpSpPr>
          <p:sp>
            <p:nvSpPr>
              <p:cNvPr id="543" name="Google Shape;543;p20"/>
              <p:cNvSpPr/>
              <p:nvPr/>
            </p:nvSpPr>
            <p:spPr>
              <a:xfrm flipH="1" rot="-2700000">
                <a:off x="4968816" y="3795760"/>
                <a:ext cx="666049" cy="669562"/>
              </a:xfrm>
              <a:custGeom>
                <a:rect b="b" l="l" r="r" t="t"/>
                <a:pathLst>
                  <a:path extrusionOk="0" h="1734352" w="1758572">
                    <a:moveTo>
                      <a:pt x="39983" y="1214071"/>
                    </a:moveTo>
                    <a:cubicBezTo>
                      <a:pt x="-123144" y="986853"/>
                      <a:pt x="252564" y="562420"/>
                      <a:pt x="453562" y="369189"/>
                    </a:cubicBezTo>
                    <a:cubicBezTo>
                      <a:pt x="654560" y="175958"/>
                      <a:pt x="894492" y="-123981"/>
                      <a:pt x="1245970" y="54687"/>
                    </a:cubicBezTo>
                    <a:cubicBezTo>
                      <a:pt x="1597448" y="233355"/>
                      <a:pt x="1758572" y="1226066"/>
                      <a:pt x="1758572" y="1406249"/>
                    </a:cubicBezTo>
                    <a:cubicBezTo>
                      <a:pt x="1758572" y="1586432"/>
                      <a:pt x="1612505" y="1732499"/>
                      <a:pt x="1432322" y="1732499"/>
                    </a:cubicBezTo>
                    <a:cubicBezTo>
                      <a:pt x="816760" y="1761624"/>
                      <a:pt x="203110" y="1441289"/>
                      <a:pt x="39983" y="1214071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44" name="Google Shape;544;p20"/>
              <p:cNvSpPr/>
              <p:nvPr/>
            </p:nvSpPr>
            <p:spPr>
              <a:xfrm rot="2700000">
                <a:off x="3534242" y="3790686"/>
                <a:ext cx="629633" cy="632954"/>
              </a:xfrm>
              <a:custGeom>
                <a:rect b="b" l="l" r="r" t="t"/>
                <a:pathLst>
                  <a:path extrusionOk="0" h="1734352" w="1758572">
                    <a:moveTo>
                      <a:pt x="39983" y="1214071"/>
                    </a:moveTo>
                    <a:cubicBezTo>
                      <a:pt x="-123144" y="986853"/>
                      <a:pt x="252564" y="562420"/>
                      <a:pt x="453562" y="369189"/>
                    </a:cubicBezTo>
                    <a:cubicBezTo>
                      <a:pt x="654560" y="175958"/>
                      <a:pt x="894492" y="-123981"/>
                      <a:pt x="1245970" y="54687"/>
                    </a:cubicBezTo>
                    <a:cubicBezTo>
                      <a:pt x="1597448" y="233355"/>
                      <a:pt x="1758572" y="1226066"/>
                      <a:pt x="1758572" y="1406249"/>
                    </a:cubicBezTo>
                    <a:cubicBezTo>
                      <a:pt x="1758572" y="1586432"/>
                      <a:pt x="1612505" y="1732499"/>
                      <a:pt x="1432322" y="1732499"/>
                    </a:cubicBezTo>
                    <a:cubicBezTo>
                      <a:pt x="816760" y="1761624"/>
                      <a:pt x="203110" y="1441289"/>
                      <a:pt x="39983" y="1214071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45" name="Google Shape;545;p20"/>
              <p:cNvSpPr/>
              <p:nvPr/>
            </p:nvSpPr>
            <p:spPr>
              <a:xfrm rot="2700000">
                <a:off x="3678930" y="3770029"/>
                <a:ext cx="1739874" cy="1698837"/>
              </a:xfrm>
              <a:custGeom>
                <a:rect b="b" l="l" r="r" t="t"/>
                <a:pathLst>
                  <a:path extrusionOk="0" h="1698837" w="1739874">
                    <a:moveTo>
                      <a:pt x="36457" y="1194296"/>
                    </a:moveTo>
                    <a:cubicBezTo>
                      <a:pt x="-116567" y="987658"/>
                      <a:pt x="249038" y="542645"/>
                      <a:pt x="450036" y="349414"/>
                    </a:cubicBezTo>
                    <a:cubicBezTo>
                      <a:pt x="651034" y="156183"/>
                      <a:pt x="1027562" y="-92656"/>
                      <a:pt x="1242444" y="34912"/>
                    </a:cubicBezTo>
                    <a:cubicBezTo>
                      <a:pt x="1457326" y="162480"/>
                      <a:pt x="1754295" y="837805"/>
                      <a:pt x="1739330" y="1114821"/>
                    </a:cubicBezTo>
                    <a:cubicBezTo>
                      <a:pt x="1724365" y="1391837"/>
                      <a:pt x="1332837" y="1697008"/>
                      <a:pt x="1152654" y="1697008"/>
                    </a:cubicBezTo>
                    <a:cubicBezTo>
                      <a:pt x="537092" y="1726133"/>
                      <a:pt x="189481" y="1400934"/>
                      <a:pt x="36457" y="119429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46" name="Google Shape;546;p20"/>
              <p:cNvSpPr/>
              <p:nvPr/>
            </p:nvSpPr>
            <p:spPr>
              <a:xfrm rot="2700000">
                <a:off x="3645637" y="3760422"/>
                <a:ext cx="1786085" cy="1743875"/>
              </a:xfrm>
              <a:custGeom>
                <a:rect b="b" l="l" r="r" t="t"/>
                <a:pathLst>
                  <a:path extrusionOk="0" h="1743875" w="1786085">
                    <a:moveTo>
                      <a:pt x="385582" y="440769"/>
                    </a:moveTo>
                    <a:lnTo>
                      <a:pt x="1003488" y="1152373"/>
                    </a:lnTo>
                    <a:cubicBezTo>
                      <a:pt x="1141799" y="1398532"/>
                      <a:pt x="1150101" y="1406881"/>
                      <a:pt x="1288808" y="1677573"/>
                    </a:cubicBezTo>
                    <a:cubicBezTo>
                      <a:pt x="644898" y="1930768"/>
                      <a:pt x="222629" y="1390552"/>
                      <a:pt x="57638" y="1200487"/>
                    </a:cubicBezTo>
                    <a:cubicBezTo>
                      <a:pt x="-107353" y="1010422"/>
                      <a:pt x="116042" y="748727"/>
                      <a:pt x="298859" y="537185"/>
                    </a:cubicBezTo>
                    <a:lnTo>
                      <a:pt x="385582" y="440769"/>
                    </a:lnTo>
                    <a:close/>
                    <a:moveTo>
                      <a:pt x="1183656" y="956372"/>
                    </a:moveTo>
                    <a:cubicBezTo>
                      <a:pt x="984554" y="799486"/>
                      <a:pt x="583159" y="437158"/>
                      <a:pt x="476666" y="351178"/>
                    </a:cubicBezTo>
                    <a:cubicBezTo>
                      <a:pt x="662049" y="166760"/>
                      <a:pt x="1052541" y="-103800"/>
                      <a:pt x="1263625" y="41103"/>
                    </a:cubicBezTo>
                    <a:cubicBezTo>
                      <a:pt x="1474709" y="186006"/>
                      <a:pt x="1926780" y="698748"/>
                      <a:pt x="1743173" y="1220599"/>
                    </a:cubicBezTo>
                    <a:lnTo>
                      <a:pt x="1183656" y="956372"/>
                    </a:lnTo>
                    <a:close/>
                  </a:path>
                </a:pathLst>
              </a:custGeom>
              <a:solidFill>
                <a:srgbClr val="C2966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47" name="Google Shape;547;p20"/>
              <p:cNvSpPr/>
              <p:nvPr/>
            </p:nvSpPr>
            <p:spPr>
              <a:xfrm rot="2700000">
                <a:off x="4439454" y="5178966"/>
                <a:ext cx="236475" cy="226096"/>
              </a:xfrm>
              <a:custGeom>
                <a:rect b="b" l="l" r="r" t="t"/>
                <a:pathLst>
                  <a:path extrusionOk="0" h="1596230" w="1669501">
                    <a:moveTo>
                      <a:pt x="41902" y="1209615"/>
                    </a:moveTo>
                    <a:cubicBezTo>
                      <a:pt x="-126640" y="1042211"/>
                      <a:pt x="254483" y="557964"/>
                      <a:pt x="455481" y="364733"/>
                    </a:cubicBezTo>
                    <a:cubicBezTo>
                      <a:pt x="656479" y="171502"/>
                      <a:pt x="1079347" y="-117173"/>
                      <a:pt x="1247889" y="50231"/>
                    </a:cubicBezTo>
                    <a:cubicBezTo>
                      <a:pt x="1416431" y="217635"/>
                      <a:pt x="1961480" y="849536"/>
                      <a:pt x="1466734" y="1369157"/>
                    </a:cubicBezTo>
                    <a:cubicBezTo>
                      <a:pt x="971988" y="1888778"/>
                      <a:pt x="210444" y="1377019"/>
                      <a:pt x="41902" y="12096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48" name="Google Shape;548;p20"/>
              <p:cNvSpPr/>
              <p:nvPr/>
            </p:nvSpPr>
            <p:spPr>
              <a:xfrm rot="2700000">
                <a:off x="3479843" y="3785433"/>
                <a:ext cx="630802" cy="635772"/>
              </a:xfrm>
              <a:custGeom>
                <a:rect b="b" l="l" r="r" t="t"/>
                <a:pathLst>
                  <a:path extrusionOk="0" h="1742075" w="1761838">
                    <a:moveTo>
                      <a:pt x="37936" y="1221794"/>
                    </a:moveTo>
                    <a:cubicBezTo>
                      <a:pt x="-125191" y="994576"/>
                      <a:pt x="280117" y="551544"/>
                      <a:pt x="451515" y="376912"/>
                    </a:cubicBezTo>
                    <a:cubicBezTo>
                      <a:pt x="622913" y="202280"/>
                      <a:pt x="702678" y="129753"/>
                      <a:pt x="888944" y="-1"/>
                    </a:cubicBezTo>
                    <a:cubicBezTo>
                      <a:pt x="895373" y="244850"/>
                      <a:pt x="1050054" y="290772"/>
                      <a:pt x="1194651" y="526434"/>
                    </a:cubicBezTo>
                    <a:cubicBezTo>
                      <a:pt x="1339248" y="762096"/>
                      <a:pt x="1717254" y="1211674"/>
                      <a:pt x="1756525" y="1413972"/>
                    </a:cubicBezTo>
                    <a:cubicBezTo>
                      <a:pt x="1795796" y="1616270"/>
                      <a:pt x="1610458" y="1740222"/>
                      <a:pt x="1430275" y="1740222"/>
                    </a:cubicBezTo>
                    <a:cubicBezTo>
                      <a:pt x="814713" y="1769347"/>
                      <a:pt x="201063" y="1449012"/>
                      <a:pt x="37936" y="1221794"/>
                    </a:cubicBezTo>
                    <a:close/>
                  </a:path>
                </a:pathLst>
              </a:custGeom>
              <a:solidFill>
                <a:srgbClr val="26262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49" name="Google Shape;549;p20"/>
              <p:cNvSpPr/>
              <p:nvPr/>
            </p:nvSpPr>
            <p:spPr>
              <a:xfrm flipH="1" rot="-2700000">
                <a:off x="5016090" y="3792171"/>
                <a:ext cx="667286" cy="672543"/>
              </a:xfrm>
              <a:custGeom>
                <a:rect b="b" l="l" r="r" t="t"/>
                <a:pathLst>
                  <a:path extrusionOk="0" h="1742075" w="1761838">
                    <a:moveTo>
                      <a:pt x="37936" y="1221794"/>
                    </a:moveTo>
                    <a:cubicBezTo>
                      <a:pt x="-125191" y="994576"/>
                      <a:pt x="280117" y="551544"/>
                      <a:pt x="451515" y="376912"/>
                    </a:cubicBezTo>
                    <a:cubicBezTo>
                      <a:pt x="622913" y="202280"/>
                      <a:pt x="702678" y="129753"/>
                      <a:pt x="888944" y="-1"/>
                    </a:cubicBezTo>
                    <a:cubicBezTo>
                      <a:pt x="895373" y="244850"/>
                      <a:pt x="1050054" y="290772"/>
                      <a:pt x="1194651" y="526434"/>
                    </a:cubicBezTo>
                    <a:cubicBezTo>
                      <a:pt x="1339248" y="762096"/>
                      <a:pt x="1717254" y="1211674"/>
                      <a:pt x="1756525" y="1413972"/>
                    </a:cubicBezTo>
                    <a:cubicBezTo>
                      <a:pt x="1795796" y="1616270"/>
                      <a:pt x="1610458" y="1740222"/>
                      <a:pt x="1430275" y="1740222"/>
                    </a:cubicBezTo>
                    <a:cubicBezTo>
                      <a:pt x="814713" y="1769347"/>
                      <a:pt x="201063" y="1449012"/>
                      <a:pt x="37936" y="1221794"/>
                    </a:cubicBezTo>
                    <a:close/>
                  </a:path>
                </a:pathLst>
              </a:custGeom>
              <a:solidFill>
                <a:srgbClr val="26262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50" name="Google Shape;550;p20"/>
              <p:cNvSpPr/>
              <p:nvPr/>
            </p:nvSpPr>
            <p:spPr>
              <a:xfrm>
                <a:off x="4220471" y="4716837"/>
                <a:ext cx="121298" cy="121298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51" name="Google Shape;551;p20"/>
              <p:cNvSpPr/>
              <p:nvPr/>
            </p:nvSpPr>
            <p:spPr>
              <a:xfrm>
                <a:off x="4752753" y="4723996"/>
                <a:ext cx="121298" cy="121298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552" name="Google Shape;552;p20"/>
            <p:cNvSpPr txBox="1"/>
            <p:nvPr/>
          </p:nvSpPr>
          <p:spPr>
            <a:xfrm>
              <a:off x="2618497" y="2862964"/>
              <a:ext cx="7200900" cy="155125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-214200" lvl="0" marL="21420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Arial"/>
                <a:buChar char="•"/>
              </a:pPr>
              <a:r>
                <a:rPr b="1" i="0" lang="ko-KR" sz="15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PC와 어플리케이션 모두 이용 가능</a:t>
              </a:r>
              <a:endParaRPr b="1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214200" lvl="0" marL="21420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Arial"/>
                <a:buChar char="•"/>
              </a:pPr>
              <a:r>
                <a:rPr b="1" i="0" lang="ko-KR" sz="15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다른 사람의 방문 돌봄 후기 열람 가능</a:t>
              </a:r>
              <a:endParaRPr b="1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90390" lvl="0" marL="18564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Arial"/>
                <a:buNone/>
              </a:pPr>
              <a:r>
                <a:t/>
              </a:r>
              <a:endParaRPr b="1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3" name="Google Shape;553;p20"/>
            <p:cNvSpPr/>
            <p:nvPr/>
          </p:nvSpPr>
          <p:spPr>
            <a:xfrm>
              <a:off x="10368244" y="5361315"/>
              <a:ext cx="429703" cy="442585"/>
            </a:xfrm>
            <a:custGeom>
              <a:rect b="b" l="l" r="r" t="t"/>
              <a:pathLst>
                <a:path extrusionOk="0" h="625402" w="607199">
                  <a:moveTo>
                    <a:pt x="537601" y="271599"/>
                  </a:moveTo>
                  <a:cubicBezTo>
                    <a:pt x="573930" y="273438"/>
                    <a:pt x="602111" y="288694"/>
                    <a:pt x="606588" y="311939"/>
                  </a:cubicBezTo>
                  <a:cubicBezTo>
                    <a:pt x="612557" y="342933"/>
                    <a:pt x="574125" y="376392"/>
                    <a:pt x="520747" y="386672"/>
                  </a:cubicBezTo>
                  <a:cubicBezTo>
                    <a:pt x="467369" y="396952"/>
                    <a:pt x="419259" y="380160"/>
                    <a:pt x="413290" y="349167"/>
                  </a:cubicBezTo>
                  <a:cubicBezTo>
                    <a:pt x="407321" y="318173"/>
                    <a:pt x="445753" y="284715"/>
                    <a:pt x="499131" y="274434"/>
                  </a:cubicBezTo>
                  <a:cubicBezTo>
                    <a:pt x="512476" y="271864"/>
                    <a:pt x="525491" y="270986"/>
                    <a:pt x="537601" y="271599"/>
                  </a:cubicBezTo>
                  <a:close/>
                  <a:moveTo>
                    <a:pt x="234284" y="229392"/>
                  </a:moveTo>
                  <a:cubicBezTo>
                    <a:pt x="316101" y="229392"/>
                    <a:pt x="382427" y="296080"/>
                    <a:pt x="382427" y="378343"/>
                  </a:cubicBezTo>
                  <a:lnTo>
                    <a:pt x="379180" y="394513"/>
                  </a:lnTo>
                  <a:lnTo>
                    <a:pt x="394001" y="416143"/>
                  </a:lnTo>
                  <a:cubicBezTo>
                    <a:pt x="400865" y="432110"/>
                    <a:pt x="404661" y="449666"/>
                    <a:pt x="404661" y="468094"/>
                  </a:cubicBezTo>
                  <a:cubicBezTo>
                    <a:pt x="404661" y="523378"/>
                    <a:pt x="370499" y="570812"/>
                    <a:pt x="321813" y="591074"/>
                  </a:cubicBezTo>
                  <a:lnTo>
                    <a:pt x="277074" y="599961"/>
                  </a:lnTo>
                  <a:lnTo>
                    <a:pt x="254534" y="614914"/>
                  </a:lnTo>
                  <a:cubicBezTo>
                    <a:pt x="238306" y="621667"/>
                    <a:pt x="220463" y="625402"/>
                    <a:pt x="201734" y="625402"/>
                  </a:cubicBezTo>
                  <a:cubicBezTo>
                    <a:pt x="164276" y="625402"/>
                    <a:pt x="130364" y="610463"/>
                    <a:pt x="105816" y="586310"/>
                  </a:cubicBezTo>
                  <a:lnTo>
                    <a:pt x="79815" y="548365"/>
                  </a:lnTo>
                  <a:lnTo>
                    <a:pt x="39730" y="521773"/>
                  </a:lnTo>
                  <a:cubicBezTo>
                    <a:pt x="15183" y="497620"/>
                    <a:pt x="0" y="464253"/>
                    <a:pt x="0" y="427397"/>
                  </a:cubicBezTo>
                  <a:cubicBezTo>
                    <a:pt x="0" y="372113"/>
                    <a:pt x="34162" y="324679"/>
                    <a:pt x="82848" y="304418"/>
                  </a:cubicBezTo>
                  <a:lnTo>
                    <a:pt x="112415" y="298544"/>
                  </a:lnTo>
                  <a:lnTo>
                    <a:pt x="129531" y="273019"/>
                  </a:lnTo>
                  <a:cubicBezTo>
                    <a:pt x="156340" y="246064"/>
                    <a:pt x="193376" y="229392"/>
                    <a:pt x="234284" y="229392"/>
                  </a:cubicBezTo>
                  <a:close/>
                  <a:moveTo>
                    <a:pt x="470009" y="100346"/>
                  </a:moveTo>
                  <a:cubicBezTo>
                    <a:pt x="478421" y="101230"/>
                    <a:pt x="485847" y="104223"/>
                    <a:pt x="491704" y="109510"/>
                  </a:cubicBezTo>
                  <a:cubicBezTo>
                    <a:pt x="515134" y="130659"/>
                    <a:pt x="504601" y="180514"/>
                    <a:pt x="468177" y="220866"/>
                  </a:cubicBezTo>
                  <a:cubicBezTo>
                    <a:pt x="431754" y="261217"/>
                    <a:pt x="383234" y="276783"/>
                    <a:pt x="359804" y="255634"/>
                  </a:cubicBezTo>
                  <a:cubicBezTo>
                    <a:pt x="336375" y="234485"/>
                    <a:pt x="346908" y="184630"/>
                    <a:pt x="383331" y="144278"/>
                  </a:cubicBezTo>
                  <a:cubicBezTo>
                    <a:pt x="410649" y="114015"/>
                    <a:pt x="444771" y="97693"/>
                    <a:pt x="470009" y="100346"/>
                  </a:cubicBezTo>
                  <a:close/>
                  <a:moveTo>
                    <a:pt x="119388" y="31433"/>
                  </a:moveTo>
                  <a:cubicBezTo>
                    <a:pt x="150951" y="31433"/>
                    <a:pt x="176538" y="75499"/>
                    <a:pt x="176538" y="129858"/>
                  </a:cubicBezTo>
                  <a:cubicBezTo>
                    <a:pt x="176538" y="184217"/>
                    <a:pt x="150951" y="228283"/>
                    <a:pt x="119388" y="228283"/>
                  </a:cubicBezTo>
                  <a:cubicBezTo>
                    <a:pt x="87825" y="228283"/>
                    <a:pt x="62238" y="184217"/>
                    <a:pt x="62238" y="129858"/>
                  </a:cubicBezTo>
                  <a:cubicBezTo>
                    <a:pt x="62238" y="75499"/>
                    <a:pt x="87825" y="31433"/>
                    <a:pt x="119388" y="31433"/>
                  </a:cubicBezTo>
                  <a:close/>
                  <a:moveTo>
                    <a:pt x="314052" y="1075"/>
                  </a:moveTo>
                  <a:cubicBezTo>
                    <a:pt x="344614" y="8958"/>
                    <a:pt x="358385" y="58017"/>
                    <a:pt x="344809" y="110654"/>
                  </a:cubicBezTo>
                  <a:cubicBezTo>
                    <a:pt x="331233" y="163290"/>
                    <a:pt x="295452" y="199570"/>
                    <a:pt x="264889" y="191687"/>
                  </a:cubicBezTo>
                  <a:cubicBezTo>
                    <a:pt x="234326" y="183804"/>
                    <a:pt x="220555" y="134744"/>
                    <a:pt x="234131" y="82108"/>
                  </a:cubicBezTo>
                  <a:cubicBezTo>
                    <a:pt x="247707" y="29471"/>
                    <a:pt x="283489" y="-6808"/>
                    <a:pt x="314052" y="107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554" name="Google Shape;554;p20"/>
          <p:cNvGrpSpPr/>
          <p:nvPr/>
        </p:nvGrpSpPr>
        <p:grpSpPr>
          <a:xfrm>
            <a:off x="6746120" y="3762448"/>
            <a:ext cx="4409579" cy="2674062"/>
            <a:chOff x="1978788" y="455777"/>
            <a:chExt cx="8819159" cy="5348123"/>
          </a:xfrm>
        </p:grpSpPr>
        <p:grpSp>
          <p:nvGrpSpPr>
            <p:cNvPr id="555" name="Google Shape;555;p20"/>
            <p:cNvGrpSpPr/>
            <p:nvPr/>
          </p:nvGrpSpPr>
          <p:grpSpPr>
            <a:xfrm>
              <a:off x="1978788" y="1398847"/>
              <a:ext cx="8234427" cy="4064825"/>
              <a:chOff x="1978786" y="1398851"/>
              <a:chExt cx="8234427" cy="4064825"/>
            </a:xfrm>
          </p:grpSpPr>
          <p:sp>
            <p:nvSpPr>
              <p:cNvPr id="556" name="Google Shape;556;p20"/>
              <p:cNvSpPr/>
              <p:nvPr/>
            </p:nvSpPr>
            <p:spPr>
              <a:xfrm>
                <a:off x="1978786" y="1398851"/>
                <a:ext cx="8234427" cy="4060298"/>
              </a:xfrm>
              <a:prstGeom prst="roundRect">
                <a:avLst>
                  <a:gd fmla="val 5962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57" name="Google Shape;557;p20"/>
              <p:cNvSpPr/>
              <p:nvPr/>
            </p:nvSpPr>
            <p:spPr>
              <a:xfrm>
                <a:off x="4918519" y="1403378"/>
                <a:ext cx="5294693" cy="4060298"/>
              </a:xfrm>
              <a:custGeom>
                <a:rect b="b" l="l" r="r" t="t"/>
                <a:pathLst>
                  <a:path extrusionOk="0" h="4060298" w="5294693">
                    <a:moveTo>
                      <a:pt x="2344214" y="0"/>
                    </a:moveTo>
                    <a:lnTo>
                      <a:pt x="5052618" y="0"/>
                    </a:lnTo>
                    <a:cubicBezTo>
                      <a:pt x="5186312" y="0"/>
                      <a:pt x="5294693" y="108381"/>
                      <a:pt x="5294693" y="242075"/>
                    </a:cubicBezTo>
                    <a:lnTo>
                      <a:pt x="5294693" y="3818223"/>
                    </a:lnTo>
                    <a:cubicBezTo>
                      <a:pt x="5294693" y="3951917"/>
                      <a:pt x="5186312" y="4060298"/>
                      <a:pt x="5052618" y="4060298"/>
                    </a:cubicBezTo>
                    <a:lnTo>
                      <a:pt x="0" y="4060298"/>
                    </a:lnTo>
                    <a:close/>
                  </a:path>
                </a:pathLst>
              </a:custGeom>
              <a:solidFill>
                <a:srgbClr val="BFB198">
                  <a:alpha val="9803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558" name="Google Shape;558;p20"/>
            <p:cNvGrpSpPr/>
            <p:nvPr/>
          </p:nvGrpSpPr>
          <p:grpSpPr>
            <a:xfrm>
              <a:off x="2910173" y="455777"/>
              <a:ext cx="1601688" cy="1578462"/>
              <a:chOff x="3290650" y="3384330"/>
              <a:chExt cx="2532784" cy="2496059"/>
            </a:xfrm>
          </p:grpSpPr>
          <p:sp>
            <p:nvSpPr>
              <p:cNvPr id="559" name="Google Shape;559;p20"/>
              <p:cNvSpPr/>
              <p:nvPr/>
            </p:nvSpPr>
            <p:spPr>
              <a:xfrm flipH="1" rot="-2700000">
                <a:off x="4968816" y="3795760"/>
                <a:ext cx="666049" cy="669562"/>
              </a:xfrm>
              <a:custGeom>
                <a:rect b="b" l="l" r="r" t="t"/>
                <a:pathLst>
                  <a:path extrusionOk="0" h="1734352" w="1758572">
                    <a:moveTo>
                      <a:pt x="39983" y="1214071"/>
                    </a:moveTo>
                    <a:cubicBezTo>
                      <a:pt x="-123144" y="986853"/>
                      <a:pt x="252564" y="562420"/>
                      <a:pt x="453562" y="369189"/>
                    </a:cubicBezTo>
                    <a:cubicBezTo>
                      <a:pt x="654560" y="175958"/>
                      <a:pt x="894492" y="-123981"/>
                      <a:pt x="1245970" y="54687"/>
                    </a:cubicBezTo>
                    <a:cubicBezTo>
                      <a:pt x="1597448" y="233355"/>
                      <a:pt x="1758572" y="1226066"/>
                      <a:pt x="1758572" y="1406249"/>
                    </a:cubicBezTo>
                    <a:cubicBezTo>
                      <a:pt x="1758572" y="1586432"/>
                      <a:pt x="1612505" y="1732499"/>
                      <a:pt x="1432322" y="1732499"/>
                    </a:cubicBezTo>
                    <a:cubicBezTo>
                      <a:pt x="816760" y="1761624"/>
                      <a:pt x="203110" y="1441289"/>
                      <a:pt x="39983" y="1214071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60" name="Google Shape;560;p20"/>
              <p:cNvSpPr/>
              <p:nvPr/>
            </p:nvSpPr>
            <p:spPr>
              <a:xfrm rot="2700000">
                <a:off x="3534242" y="3790686"/>
                <a:ext cx="629633" cy="632954"/>
              </a:xfrm>
              <a:custGeom>
                <a:rect b="b" l="l" r="r" t="t"/>
                <a:pathLst>
                  <a:path extrusionOk="0" h="1734352" w="1758572">
                    <a:moveTo>
                      <a:pt x="39983" y="1214071"/>
                    </a:moveTo>
                    <a:cubicBezTo>
                      <a:pt x="-123144" y="986853"/>
                      <a:pt x="252564" y="562420"/>
                      <a:pt x="453562" y="369189"/>
                    </a:cubicBezTo>
                    <a:cubicBezTo>
                      <a:pt x="654560" y="175958"/>
                      <a:pt x="894492" y="-123981"/>
                      <a:pt x="1245970" y="54687"/>
                    </a:cubicBezTo>
                    <a:cubicBezTo>
                      <a:pt x="1597448" y="233355"/>
                      <a:pt x="1758572" y="1226066"/>
                      <a:pt x="1758572" y="1406249"/>
                    </a:cubicBezTo>
                    <a:cubicBezTo>
                      <a:pt x="1758572" y="1586432"/>
                      <a:pt x="1612505" y="1732499"/>
                      <a:pt x="1432322" y="1732499"/>
                    </a:cubicBezTo>
                    <a:cubicBezTo>
                      <a:pt x="816760" y="1761624"/>
                      <a:pt x="203110" y="1441289"/>
                      <a:pt x="39983" y="1214071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61" name="Google Shape;561;p20"/>
              <p:cNvSpPr/>
              <p:nvPr/>
            </p:nvSpPr>
            <p:spPr>
              <a:xfrm rot="2700000">
                <a:off x="3678930" y="3770029"/>
                <a:ext cx="1739874" cy="1698837"/>
              </a:xfrm>
              <a:custGeom>
                <a:rect b="b" l="l" r="r" t="t"/>
                <a:pathLst>
                  <a:path extrusionOk="0" h="1698837" w="1739874">
                    <a:moveTo>
                      <a:pt x="36457" y="1194296"/>
                    </a:moveTo>
                    <a:cubicBezTo>
                      <a:pt x="-116567" y="987658"/>
                      <a:pt x="249038" y="542645"/>
                      <a:pt x="450036" y="349414"/>
                    </a:cubicBezTo>
                    <a:cubicBezTo>
                      <a:pt x="651034" y="156183"/>
                      <a:pt x="1027562" y="-92656"/>
                      <a:pt x="1242444" y="34912"/>
                    </a:cubicBezTo>
                    <a:cubicBezTo>
                      <a:pt x="1457326" y="162480"/>
                      <a:pt x="1754295" y="837805"/>
                      <a:pt x="1739330" y="1114821"/>
                    </a:cubicBezTo>
                    <a:cubicBezTo>
                      <a:pt x="1724365" y="1391837"/>
                      <a:pt x="1332837" y="1697008"/>
                      <a:pt x="1152654" y="1697008"/>
                    </a:cubicBezTo>
                    <a:cubicBezTo>
                      <a:pt x="537092" y="1726133"/>
                      <a:pt x="189481" y="1400934"/>
                      <a:pt x="36457" y="119429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62" name="Google Shape;562;p20"/>
              <p:cNvSpPr/>
              <p:nvPr/>
            </p:nvSpPr>
            <p:spPr>
              <a:xfrm rot="2700000">
                <a:off x="3645637" y="3760422"/>
                <a:ext cx="1786085" cy="1743875"/>
              </a:xfrm>
              <a:custGeom>
                <a:rect b="b" l="l" r="r" t="t"/>
                <a:pathLst>
                  <a:path extrusionOk="0" h="1743875" w="1786085">
                    <a:moveTo>
                      <a:pt x="385582" y="440769"/>
                    </a:moveTo>
                    <a:lnTo>
                      <a:pt x="1003488" y="1152373"/>
                    </a:lnTo>
                    <a:cubicBezTo>
                      <a:pt x="1141799" y="1398532"/>
                      <a:pt x="1150101" y="1406881"/>
                      <a:pt x="1288808" y="1677573"/>
                    </a:cubicBezTo>
                    <a:cubicBezTo>
                      <a:pt x="644898" y="1930768"/>
                      <a:pt x="222629" y="1390552"/>
                      <a:pt x="57638" y="1200487"/>
                    </a:cubicBezTo>
                    <a:cubicBezTo>
                      <a:pt x="-107353" y="1010422"/>
                      <a:pt x="116042" y="748727"/>
                      <a:pt x="298859" y="537185"/>
                    </a:cubicBezTo>
                    <a:lnTo>
                      <a:pt x="385582" y="440769"/>
                    </a:lnTo>
                    <a:close/>
                    <a:moveTo>
                      <a:pt x="1183656" y="956372"/>
                    </a:moveTo>
                    <a:cubicBezTo>
                      <a:pt x="984554" y="799486"/>
                      <a:pt x="583159" y="437158"/>
                      <a:pt x="476666" y="351178"/>
                    </a:cubicBezTo>
                    <a:cubicBezTo>
                      <a:pt x="662049" y="166760"/>
                      <a:pt x="1052541" y="-103800"/>
                      <a:pt x="1263625" y="41103"/>
                    </a:cubicBezTo>
                    <a:cubicBezTo>
                      <a:pt x="1474709" y="186006"/>
                      <a:pt x="1926780" y="698748"/>
                      <a:pt x="1743173" y="1220599"/>
                    </a:cubicBezTo>
                    <a:lnTo>
                      <a:pt x="1183656" y="956372"/>
                    </a:lnTo>
                    <a:close/>
                  </a:path>
                </a:pathLst>
              </a:custGeom>
              <a:solidFill>
                <a:srgbClr val="C2966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63" name="Google Shape;563;p20"/>
              <p:cNvSpPr/>
              <p:nvPr/>
            </p:nvSpPr>
            <p:spPr>
              <a:xfrm rot="2700000">
                <a:off x="4439454" y="5178966"/>
                <a:ext cx="236475" cy="226096"/>
              </a:xfrm>
              <a:custGeom>
                <a:rect b="b" l="l" r="r" t="t"/>
                <a:pathLst>
                  <a:path extrusionOk="0" h="1596230" w="1669501">
                    <a:moveTo>
                      <a:pt x="41902" y="1209615"/>
                    </a:moveTo>
                    <a:cubicBezTo>
                      <a:pt x="-126640" y="1042211"/>
                      <a:pt x="254483" y="557964"/>
                      <a:pt x="455481" y="364733"/>
                    </a:cubicBezTo>
                    <a:cubicBezTo>
                      <a:pt x="656479" y="171502"/>
                      <a:pt x="1079347" y="-117173"/>
                      <a:pt x="1247889" y="50231"/>
                    </a:cubicBezTo>
                    <a:cubicBezTo>
                      <a:pt x="1416431" y="217635"/>
                      <a:pt x="1961480" y="849536"/>
                      <a:pt x="1466734" y="1369157"/>
                    </a:cubicBezTo>
                    <a:cubicBezTo>
                      <a:pt x="971988" y="1888778"/>
                      <a:pt x="210444" y="1377019"/>
                      <a:pt x="41902" y="12096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64" name="Google Shape;564;p20"/>
              <p:cNvSpPr/>
              <p:nvPr/>
            </p:nvSpPr>
            <p:spPr>
              <a:xfrm rot="2700000">
                <a:off x="3479843" y="3785433"/>
                <a:ext cx="630802" cy="635772"/>
              </a:xfrm>
              <a:custGeom>
                <a:rect b="b" l="l" r="r" t="t"/>
                <a:pathLst>
                  <a:path extrusionOk="0" h="1742075" w="1761838">
                    <a:moveTo>
                      <a:pt x="37936" y="1221794"/>
                    </a:moveTo>
                    <a:cubicBezTo>
                      <a:pt x="-125191" y="994576"/>
                      <a:pt x="280117" y="551544"/>
                      <a:pt x="451515" y="376912"/>
                    </a:cubicBezTo>
                    <a:cubicBezTo>
                      <a:pt x="622913" y="202280"/>
                      <a:pt x="702678" y="129753"/>
                      <a:pt x="888944" y="-1"/>
                    </a:cubicBezTo>
                    <a:cubicBezTo>
                      <a:pt x="895373" y="244850"/>
                      <a:pt x="1050054" y="290772"/>
                      <a:pt x="1194651" y="526434"/>
                    </a:cubicBezTo>
                    <a:cubicBezTo>
                      <a:pt x="1339248" y="762096"/>
                      <a:pt x="1717254" y="1211674"/>
                      <a:pt x="1756525" y="1413972"/>
                    </a:cubicBezTo>
                    <a:cubicBezTo>
                      <a:pt x="1795796" y="1616270"/>
                      <a:pt x="1610458" y="1740222"/>
                      <a:pt x="1430275" y="1740222"/>
                    </a:cubicBezTo>
                    <a:cubicBezTo>
                      <a:pt x="814713" y="1769347"/>
                      <a:pt x="201063" y="1449012"/>
                      <a:pt x="37936" y="1221794"/>
                    </a:cubicBezTo>
                    <a:close/>
                  </a:path>
                </a:pathLst>
              </a:custGeom>
              <a:solidFill>
                <a:srgbClr val="26262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65" name="Google Shape;565;p20"/>
              <p:cNvSpPr/>
              <p:nvPr/>
            </p:nvSpPr>
            <p:spPr>
              <a:xfrm flipH="1" rot="-2700000">
                <a:off x="5016090" y="3792171"/>
                <a:ext cx="667286" cy="672543"/>
              </a:xfrm>
              <a:custGeom>
                <a:rect b="b" l="l" r="r" t="t"/>
                <a:pathLst>
                  <a:path extrusionOk="0" h="1742075" w="1761838">
                    <a:moveTo>
                      <a:pt x="37936" y="1221794"/>
                    </a:moveTo>
                    <a:cubicBezTo>
                      <a:pt x="-125191" y="994576"/>
                      <a:pt x="280117" y="551544"/>
                      <a:pt x="451515" y="376912"/>
                    </a:cubicBezTo>
                    <a:cubicBezTo>
                      <a:pt x="622913" y="202280"/>
                      <a:pt x="702678" y="129753"/>
                      <a:pt x="888944" y="-1"/>
                    </a:cubicBezTo>
                    <a:cubicBezTo>
                      <a:pt x="895373" y="244850"/>
                      <a:pt x="1050054" y="290772"/>
                      <a:pt x="1194651" y="526434"/>
                    </a:cubicBezTo>
                    <a:cubicBezTo>
                      <a:pt x="1339248" y="762096"/>
                      <a:pt x="1717254" y="1211674"/>
                      <a:pt x="1756525" y="1413972"/>
                    </a:cubicBezTo>
                    <a:cubicBezTo>
                      <a:pt x="1795796" y="1616270"/>
                      <a:pt x="1610458" y="1740222"/>
                      <a:pt x="1430275" y="1740222"/>
                    </a:cubicBezTo>
                    <a:cubicBezTo>
                      <a:pt x="814713" y="1769347"/>
                      <a:pt x="201063" y="1449012"/>
                      <a:pt x="37936" y="1221794"/>
                    </a:cubicBezTo>
                    <a:close/>
                  </a:path>
                </a:pathLst>
              </a:custGeom>
              <a:solidFill>
                <a:srgbClr val="26262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66" name="Google Shape;566;p20"/>
              <p:cNvSpPr/>
              <p:nvPr/>
            </p:nvSpPr>
            <p:spPr>
              <a:xfrm>
                <a:off x="4220471" y="4716837"/>
                <a:ext cx="121298" cy="121298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67" name="Google Shape;567;p20"/>
              <p:cNvSpPr/>
              <p:nvPr/>
            </p:nvSpPr>
            <p:spPr>
              <a:xfrm>
                <a:off x="4752753" y="4723996"/>
                <a:ext cx="121298" cy="121298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568" name="Google Shape;568;p20"/>
            <p:cNvSpPr txBox="1"/>
            <p:nvPr/>
          </p:nvSpPr>
          <p:spPr>
            <a:xfrm>
              <a:off x="2639135" y="2890744"/>
              <a:ext cx="7200900" cy="199972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-185640" lvl="0" marL="18564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Arial"/>
                <a:buChar char="•"/>
              </a:pPr>
              <a:r>
                <a:rPr b="1" i="0" lang="ko-KR" sz="15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단,  방문돌봄 후기를 블로그 개시</a:t>
              </a:r>
              <a:endParaRPr b="1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185640" lvl="0" marL="18564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Arial"/>
                <a:buChar char="•"/>
              </a:pPr>
              <a:r>
                <a:rPr b="1" i="0" lang="ko-KR" sz="15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서비스 방식이 포괄적으로 설명  </a:t>
              </a:r>
              <a:endParaRPr b="1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Arial"/>
                <a:buNone/>
              </a:pPr>
              <a:r>
                <a:rPr b="1" i="0" lang="ko-KR" sz="15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    자세히 알기 어려움</a:t>
              </a:r>
              <a:endParaRPr b="1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185640" lvl="0" marL="18564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Arial"/>
                <a:buChar char="•"/>
              </a:pPr>
              <a:r>
                <a:rPr b="1" i="0" lang="ko-KR" sz="15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시터 자체 교육  &gt;  검증 X</a:t>
              </a:r>
              <a:endParaRPr b="1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9" name="Google Shape;569;p20"/>
            <p:cNvSpPr/>
            <p:nvPr/>
          </p:nvSpPr>
          <p:spPr>
            <a:xfrm>
              <a:off x="10368244" y="5361315"/>
              <a:ext cx="429703" cy="442585"/>
            </a:xfrm>
            <a:custGeom>
              <a:rect b="b" l="l" r="r" t="t"/>
              <a:pathLst>
                <a:path extrusionOk="0" h="625402" w="607199">
                  <a:moveTo>
                    <a:pt x="537601" y="271599"/>
                  </a:moveTo>
                  <a:cubicBezTo>
                    <a:pt x="573930" y="273438"/>
                    <a:pt x="602111" y="288694"/>
                    <a:pt x="606588" y="311939"/>
                  </a:cubicBezTo>
                  <a:cubicBezTo>
                    <a:pt x="612557" y="342933"/>
                    <a:pt x="574125" y="376392"/>
                    <a:pt x="520747" y="386672"/>
                  </a:cubicBezTo>
                  <a:cubicBezTo>
                    <a:pt x="467369" y="396952"/>
                    <a:pt x="419259" y="380160"/>
                    <a:pt x="413290" y="349167"/>
                  </a:cubicBezTo>
                  <a:cubicBezTo>
                    <a:pt x="407321" y="318173"/>
                    <a:pt x="445753" y="284715"/>
                    <a:pt x="499131" y="274434"/>
                  </a:cubicBezTo>
                  <a:cubicBezTo>
                    <a:pt x="512476" y="271864"/>
                    <a:pt x="525491" y="270986"/>
                    <a:pt x="537601" y="271599"/>
                  </a:cubicBezTo>
                  <a:close/>
                  <a:moveTo>
                    <a:pt x="234284" y="229392"/>
                  </a:moveTo>
                  <a:cubicBezTo>
                    <a:pt x="316101" y="229392"/>
                    <a:pt x="382427" y="296080"/>
                    <a:pt x="382427" y="378343"/>
                  </a:cubicBezTo>
                  <a:lnTo>
                    <a:pt x="379180" y="394513"/>
                  </a:lnTo>
                  <a:lnTo>
                    <a:pt x="394001" y="416143"/>
                  </a:lnTo>
                  <a:cubicBezTo>
                    <a:pt x="400865" y="432110"/>
                    <a:pt x="404661" y="449666"/>
                    <a:pt x="404661" y="468094"/>
                  </a:cubicBezTo>
                  <a:cubicBezTo>
                    <a:pt x="404661" y="523378"/>
                    <a:pt x="370499" y="570812"/>
                    <a:pt x="321813" y="591074"/>
                  </a:cubicBezTo>
                  <a:lnTo>
                    <a:pt x="277074" y="599961"/>
                  </a:lnTo>
                  <a:lnTo>
                    <a:pt x="254534" y="614914"/>
                  </a:lnTo>
                  <a:cubicBezTo>
                    <a:pt x="238306" y="621667"/>
                    <a:pt x="220463" y="625402"/>
                    <a:pt x="201734" y="625402"/>
                  </a:cubicBezTo>
                  <a:cubicBezTo>
                    <a:pt x="164276" y="625402"/>
                    <a:pt x="130364" y="610463"/>
                    <a:pt x="105816" y="586310"/>
                  </a:cubicBezTo>
                  <a:lnTo>
                    <a:pt x="79815" y="548365"/>
                  </a:lnTo>
                  <a:lnTo>
                    <a:pt x="39730" y="521773"/>
                  </a:lnTo>
                  <a:cubicBezTo>
                    <a:pt x="15183" y="497620"/>
                    <a:pt x="0" y="464253"/>
                    <a:pt x="0" y="427397"/>
                  </a:cubicBezTo>
                  <a:cubicBezTo>
                    <a:pt x="0" y="372113"/>
                    <a:pt x="34162" y="324679"/>
                    <a:pt x="82848" y="304418"/>
                  </a:cubicBezTo>
                  <a:lnTo>
                    <a:pt x="112415" y="298544"/>
                  </a:lnTo>
                  <a:lnTo>
                    <a:pt x="129531" y="273019"/>
                  </a:lnTo>
                  <a:cubicBezTo>
                    <a:pt x="156340" y="246064"/>
                    <a:pt x="193376" y="229392"/>
                    <a:pt x="234284" y="229392"/>
                  </a:cubicBezTo>
                  <a:close/>
                  <a:moveTo>
                    <a:pt x="470009" y="100346"/>
                  </a:moveTo>
                  <a:cubicBezTo>
                    <a:pt x="478421" y="101230"/>
                    <a:pt x="485847" y="104223"/>
                    <a:pt x="491704" y="109510"/>
                  </a:cubicBezTo>
                  <a:cubicBezTo>
                    <a:pt x="515134" y="130659"/>
                    <a:pt x="504601" y="180514"/>
                    <a:pt x="468177" y="220866"/>
                  </a:cubicBezTo>
                  <a:cubicBezTo>
                    <a:pt x="431754" y="261217"/>
                    <a:pt x="383234" y="276783"/>
                    <a:pt x="359804" y="255634"/>
                  </a:cubicBezTo>
                  <a:cubicBezTo>
                    <a:pt x="336375" y="234485"/>
                    <a:pt x="346908" y="184630"/>
                    <a:pt x="383331" y="144278"/>
                  </a:cubicBezTo>
                  <a:cubicBezTo>
                    <a:pt x="410649" y="114015"/>
                    <a:pt x="444771" y="97693"/>
                    <a:pt x="470009" y="100346"/>
                  </a:cubicBezTo>
                  <a:close/>
                  <a:moveTo>
                    <a:pt x="119388" y="31433"/>
                  </a:moveTo>
                  <a:cubicBezTo>
                    <a:pt x="150951" y="31433"/>
                    <a:pt x="176538" y="75499"/>
                    <a:pt x="176538" y="129858"/>
                  </a:cubicBezTo>
                  <a:cubicBezTo>
                    <a:pt x="176538" y="184217"/>
                    <a:pt x="150951" y="228283"/>
                    <a:pt x="119388" y="228283"/>
                  </a:cubicBezTo>
                  <a:cubicBezTo>
                    <a:pt x="87825" y="228283"/>
                    <a:pt x="62238" y="184217"/>
                    <a:pt x="62238" y="129858"/>
                  </a:cubicBezTo>
                  <a:cubicBezTo>
                    <a:pt x="62238" y="75499"/>
                    <a:pt x="87825" y="31433"/>
                    <a:pt x="119388" y="31433"/>
                  </a:cubicBezTo>
                  <a:close/>
                  <a:moveTo>
                    <a:pt x="314052" y="1075"/>
                  </a:moveTo>
                  <a:cubicBezTo>
                    <a:pt x="344614" y="8958"/>
                    <a:pt x="358385" y="58017"/>
                    <a:pt x="344809" y="110654"/>
                  </a:cubicBezTo>
                  <a:cubicBezTo>
                    <a:pt x="331233" y="163290"/>
                    <a:pt x="295452" y="199570"/>
                    <a:pt x="264889" y="191687"/>
                  </a:cubicBezTo>
                  <a:cubicBezTo>
                    <a:pt x="234326" y="183804"/>
                    <a:pt x="220555" y="134744"/>
                    <a:pt x="234131" y="82108"/>
                  </a:cubicBezTo>
                  <a:cubicBezTo>
                    <a:pt x="247707" y="29471"/>
                    <a:pt x="283489" y="-6808"/>
                    <a:pt x="314052" y="107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570" name="Google Shape;570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19821" y="873252"/>
            <a:ext cx="8674608" cy="2670048"/>
          </a:xfrm>
          <a:prstGeom prst="rect">
            <a:avLst/>
          </a:prstGeom>
          <a:noFill/>
          <a:ln>
            <a:noFill/>
          </a:ln>
        </p:spPr>
      </p:pic>
      <p:sp>
        <p:nvSpPr>
          <p:cNvPr id="571" name="Google Shape;571;p20"/>
          <p:cNvSpPr txBox="1"/>
          <p:nvPr/>
        </p:nvSpPr>
        <p:spPr>
          <a:xfrm>
            <a:off x="1722424" y="4573993"/>
            <a:ext cx="3600450" cy="3755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r>
              <a:rPr b="1" i="0" lang="ko-KR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장점</a:t>
            </a:r>
            <a:endParaRPr b="1" i="0" sz="1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2" name="Google Shape;572;p20"/>
          <p:cNvSpPr txBox="1"/>
          <p:nvPr/>
        </p:nvSpPr>
        <p:spPr>
          <a:xfrm>
            <a:off x="7131434" y="4571216"/>
            <a:ext cx="3600450" cy="3755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r>
              <a:rPr b="1" i="0" lang="ko-KR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단점</a:t>
            </a:r>
            <a:endParaRPr b="1" i="0" sz="1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D966"/>
        </a:solidFill>
      </p:bgPr>
    </p:bg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21"/>
          <p:cNvSpPr txBox="1"/>
          <p:nvPr/>
        </p:nvSpPr>
        <p:spPr>
          <a:xfrm>
            <a:off x="3352720" y="2828835"/>
            <a:ext cx="5486560" cy="636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solidFill>
                <a:srgbClr val="BFB19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78" name="Google Shape;578;p21"/>
          <p:cNvGrpSpPr/>
          <p:nvPr/>
        </p:nvGrpSpPr>
        <p:grpSpPr>
          <a:xfrm>
            <a:off x="3245449" y="0"/>
            <a:ext cx="5966212" cy="747768"/>
            <a:chOff x="3265294" y="875378"/>
            <a:chExt cx="5966212" cy="747768"/>
          </a:xfrm>
        </p:grpSpPr>
        <p:sp>
          <p:nvSpPr>
            <p:cNvPr id="579" name="Google Shape;579;p21"/>
            <p:cNvSpPr/>
            <p:nvPr/>
          </p:nvSpPr>
          <p:spPr>
            <a:xfrm rot="10800000">
              <a:off x="3265294" y="875378"/>
              <a:ext cx="5966212" cy="695636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B4A48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80" name="Google Shape;580;p21"/>
            <p:cNvSpPr/>
            <p:nvPr/>
          </p:nvSpPr>
          <p:spPr>
            <a:xfrm>
              <a:off x="3445425" y="1165092"/>
              <a:ext cx="444722" cy="458054"/>
            </a:xfrm>
            <a:custGeom>
              <a:rect b="b" l="l" r="r" t="t"/>
              <a:pathLst>
                <a:path extrusionOk="0" h="625402" w="607199">
                  <a:moveTo>
                    <a:pt x="537601" y="271599"/>
                  </a:moveTo>
                  <a:cubicBezTo>
                    <a:pt x="573930" y="273438"/>
                    <a:pt x="602111" y="288694"/>
                    <a:pt x="606588" y="311939"/>
                  </a:cubicBezTo>
                  <a:cubicBezTo>
                    <a:pt x="612557" y="342933"/>
                    <a:pt x="574125" y="376392"/>
                    <a:pt x="520747" y="386672"/>
                  </a:cubicBezTo>
                  <a:cubicBezTo>
                    <a:pt x="467369" y="396952"/>
                    <a:pt x="419259" y="380160"/>
                    <a:pt x="413290" y="349167"/>
                  </a:cubicBezTo>
                  <a:cubicBezTo>
                    <a:pt x="407321" y="318173"/>
                    <a:pt x="445753" y="284715"/>
                    <a:pt x="499131" y="274434"/>
                  </a:cubicBezTo>
                  <a:cubicBezTo>
                    <a:pt x="512476" y="271864"/>
                    <a:pt x="525491" y="270986"/>
                    <a:pt x="537601" y="271599"/>
                  </a:cubicBezTo>
                  <a:close/>
                  <a:moveTo>
                    <a:pt x="234284" y="229392"/>
                  </a:moveTo>
                  <a:cubicBezTo>
                    <a:pt x="316101" y="229392"/>
                    <a:pt x="382427" y="296080"/>
                    <a:pt x="382427" y="378343"/>
                  </a:cubicBezTo>
                  <a:lnTo>
                    <a:pt x="379180" y="394513"/>
                  </a:lnTo>
                  <a:lnTo>
                    <a:pt x="394001" y="416143"/>
                  </a:lnTo>
                  <a:cubicBezTo>
                    <a:pt x="400865" y="432110"/>
                    <a:pt x="404661" y="449666"/>
                    <a:pt x="404661" y="468094"/>
                  </a:cubicBezTo>
                  <a:cubicBezTo>
                    <a:pt x="404661" y="523378"/>
                    <a:pt x="370499" y="570812"/>
                    <a:pt x="321813" y="591074"/>
                  </a:cubicBezTo>
                  <a:lnTo>
                    <a:pt x="277074" y="599961"/>
                  </a:lnTo>
                  <a:lnTo>
                    <a:pt x="254534" y="614914"/>
                  </a:lnTo>
                  <a:cubicBezTo>
                    <a:pt x="238306" y="621667"/>
                    <a:pt x="220463" y="625402"/>
                    <a:pt x="201734" y="625402"/>
                  </a:cubicBezTo>
                  <a:cubicBezTo>
                    <a:pt x="164276" y="625402"/>
                    <a:pt x="130364" y="610463"/>
                    <a:pt x="105816" y="586310"/>
                  </a:cubicBezTo>
                  <a:lnTo>
                    <a:pt x="79815" y="548365"/>
                  </a:lnTo>
                  <a:lnTo>
                    <a:pt x="39730" y="521773"/>
                  </a:lnTo>
                  <a:cubicBezTo>
                    <a:pt x="15183" y="497620"/>
                    <a:pt x="0" y="464253"/>
                    <a:pt x="0" y="427397"/>
                  </a:cubicBezTo>
                  <a:cubicBezTo>
                    <a:pt x="0" y="372113"/>
                    <a:pt x="34162" y="324679"/>
                    <a:pt x="82848" y="304418"/>
                  </a:cubicBezTo>
                  <a:lnTo>
                    <a:pt x="112415" y="298544"/>
                  </a:lnTo>
                  <a:lnTo>
                    <a:pt x="129531" y="273019"/>
                  </a:lnTo>
                  <a:cubicBezTo>
                    <a:pt x="156340" y="246064"/>
                    <a:pt x="193376" y="229392"/>
                    <a:pt x="234284" y="229392"/>
                  </a:cubicBezTo>
                  <a:close/>
                  <a:moveTo>
                    <a:pt x="470009" y="100346"/>
                  </a:moveTo>
                  <a:cubicBezTo>
                    <a:pt x="478421" y="101230"/>
                    <a:pt x="485847" y="104223"/>
                    <a:pt x="491704" y="109510"/>
                  </a:cubicBezTo>
                  <a:cubicBezTo>
                    <a:pt x="515134" y="130659"/>
                    <a:pt x="504601" y="180514"/>
                    <a:pt x="468177" y="220866"/>
                  </a:cubicBezTo>
                  <a:cubicBezTo>
                    <a:pt x="431754" y="261217"/>
                    <a:pt x="383234" y="276783"/>
                    <a:pt x="359804" y="255634"/>
                  </a:cubicBezTo>
                  <a:cubicBezTo>
                    <a:pt x="336375" y="234485"/>
                    <a:pt x="346908" y="184630"/>
                    <a:pt x="383331" y="144278"/>
                  </a:cubicBezTo>
                  <a:cubicBezTo>
                    <a:pt x="410649" y="114015"/>
                    <a:pt x="444771" y="97693"/>
                    <a:pt x="470009" y="100346"/>
                  </a:cubicBezTo>
                  <a:close/>
                  <a:moveTo>
                    <a:pt x="119388" y="31433"/>
                  </a:moveTo>
                  <a:cubicBezTo>
                    <a:pt x="150951" y="31433"/>
                    <a:pt x="176538" y="75499"/>
                    <a:pt x="176538" y="129858"/>
                  </a:cubicBezTo>
                  <a:cubicBezTo>
                    <a:pt x="176538" y="184217"/>
                    <a:pt x="150951" y="228283"/>
                    <a:pt x="119388" y="228283"/>
                  </a:cubicBezTo>
                  <a:cubicBezTo>
                    <a:pt x="87825" y="228283"/>
                    <a:pt x="62238" y="184217"/>
                    <a:pt x="62238" y="129858"/>
                  </a:cubicBezTo>
                  <a:cubicBezTo>
                    <a:pt x="62238" y="75499"/>
                    <a:pt x="87825" y="31433"/>
                    <a:pt x="119388" y="31433"/>
                  </a:cubicBezTo>
                  <a:close/>
                  <a:moveTo>
                    <a:pt x="314052" y="1075"/>
                  </a:moveTo>
                  <a:cubicBezTo>
                    <a:pt x="344614" y="8958"/>
                    <a:pt x="358385" y="58017"/>
                    <a:pt x="344809" y="110654"/>
                  </a:cubicBezTo>
                  <a:cubicBezTo>
                    <a:pt x="331233" y="163290"/>
                    <a:pt x="295452" y="199570"/>
                    <a:pt x="264889" y="191687"/>
                  </a:cubicBezTo>
                  <a:cubicBezTo>
                    <a:pt x="234326" y="183804"/>
                    <a:pt x="220555" y="134744"/>
                    <a:pt x="234131" y="82108"/>
                  </a:cubicBezTo>
                  <a:cubicBezTo>
                    <a:pt x="247707" y="29471"/>
                    <a:pt x="283489" y="-6808"/>
                    <a:pt x="314052" y="1075"/>
                  </a:cubicBezTo>
                  <a:close/>
                </a:path>
              </a:pathLst>
            </a:custGeom>
            <a:solidFill>
              <a:srgbClr val="BFB19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81" name="Google Shape;581;p21"/>
            <p:cNvSpPr txBox="1"/>
            <p:nvPr/>
          </p:nvSpPr>
          <p:spPr>
            <a:xfrm>
              <a:off x="5662455" y="961586"/>
              <a:ext cx="906780" cy="51196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ko-KR" sz="2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와요</a:t>
              </a:r>
              <a:endParaRPr b="1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82" name="Google Shape;582;p21"/>
          <p:cNvSpPr txBox="1"/>
          <p:nvPr/>
        </p:nvSpPr>
        <p:spPr>
          <a:xfrm>
            <a:off x="5486002" y="6604515"/>
            <a:ext cx="6677422" cy="2230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900" u="none" cap="none" strike="noStrike">
                <a:solidFill>
                  <a:srgbClr val="808080"/>
                </a:solidFill>
                <a:latin typeface="Malgun Gothic"/>
                <a:ea typeface="Malgun Gothic"/>
                <a:cs typeface="Malgun Gothic"/>
                <a:sym typeface="Malgun Gothic"/>
              </a:rPr>
              <a:t>출처 : 째각악어 http://tictoccroc.com/index.php</a:t>
            </a:r>
            <a:endParaRPr b="0" i="0" sz="900" u="none" cap="none" strike="noStrike">
              <a:solidFill>
                <a:srgbClr val="80808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583" name="Google Shape;583;p21"/>
          <p:cNvGrpSpPr/>
          <p:nvPr/>
        </p:nvGrpSpPr>
        <p:grpSpPr>
          <a:xfrm>
            <a:off x="6896746" y="914872"/>
            <a:ext cx="4409579" cy="2674061"/>
            <a:chOff x="1978788" y="455778"/>
            <a:chExt cx="8819159" cy="5348122"/>
          </a:xfrm>
        </p:grpSpPr>
        <p:grpSp>
          <p:nvGrpSpPr>
            <p:cNvPr id="584" name="Google Shape;584;p21"/>
            <p:cNvGrpSpPr/>
            <p:nvPr/>
          </p:nvGrpSpPr>
          <p:grpSpPr>
            <a:xfrm>
              <a:off x="1978788" y="1398850"/>
              <a:ext cx="8234427" cy="4064825"/>
              <a:chOff x="1978786" y="1398851"/>
              <a:chExt cx="8234427" cy="4064825"/>
            </a:xfrm>
          </p:grpSpPr>
          <p:sp>
            <p:nvSpPr>
              <p:cNvPr id="585" name="Google Shape;585;p21"/>
              <p:cNvSpPr/>
              <p:nvPr/>
            </p:nvSpPr>
            <p:spPr>
              <a:xfrm>
                <a:off x="1978786" y="1398851"/>
                <a:ext cx="8234427" cy="4060298"/>
              </a:xfrm>
              <a:prstGeom prst="roundRect">
                <a:avLst>
                  <a:gd fmla="val 5962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86" name="Google Shape;586;p21"/>
              <p:cNvSpPr/>
              <p:nvPr/>
            </p:nvSpPr>
            <p:spPr>
              <a:xfrm>
                <a:off x="4918519" y="1403378"/>
                <a:ext cx="5294693" cy="4060298"/>
              </a:xfrm>
              <a:custGeom>
                <a:rect b="b" l="l" r="r" t="t"/>
                <a:pathLst>
                  <a:path extrusionOk="0" h="4060298" w="5294693">
                    <a:moveTo>
                      <a:pt x="2344214" y="0"/>
                    </a:moveTo>
                    <a:lnTo>
                      <a:pt x="5052618" y="0"/>
                    </a:lnTo>
                    <a:cubicBezTo>
                      <a:pt x="5186312" y="0"/>
                      <a:pt x="5294693" y="108381"/>
                      <a:pt x="5294693" y="242075"/>
                    </a:cubicBezTo>
                    <a:lnTo>
                      <a:pt x="5294693" y="3818223"/>
                    </a:lnTo>
                    <a:cubicBezTo>
                      <a:pt x="5294693" y="3951917"/>
                      <a:pt x="5186312" y="4060298"/>
                      <a:pt x="5052618" y="4060298"/>
                    </a:cubicBezTo>
                    <a:lnTo>
                      <a:pt x="0" y="4060298"/>
                    </a:lnTo>
                    <a:close/>
                  </a:path>
                </a:pathLst>
              </a:custGeom>
              <a:solidFill>
                <a:srgbClr val="BFB198">
                  <a:alpha val="9803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587" name="Google Shape;587;p21"/>
            <p:cNvGrpSpPr/>
            <p:nvPr/>
          </p:nvGrpSpPr>
          <p:grpSpPr>
            <a:xfrm>
              <a:off x="2910173" y="455778"/>
              <a:ext cx="1601688" cy="1578462"/>
              <a:chOff x="3290650" y="3384330"/>
              <a:chExt cx="2532784" cy="2496059"/>
            </a:xfrm>
          </p:grpSpPr>
          <p:sp>
            <p:nvSpPr>
              <p:cNvPr id="588" name="Google Shape;588;p21"/>
              <p:cNvSpPr/>
              <p:nvPr/>
            </p:nvSpPr>
            <p:spPr>
              <a:xfrm flipH="1" rot="-2700000">
                <a:off x="4968816" y="3795760"/>
                <a:ext cx="666049" cy="669562"/>
              </a:xfrm>
              <a:custGeom>
                <a:rect b="b" l="l" r="r" t="t"/>
                <a:pathLst>
                  <a:path extrusionOk="0" h="1734352" w="1758572">
                    <a:moveTo>
                      <a:pt x="39983" y="1214071"/>
                    </a:moveTo>
                    <a:cubicBezTo>
                      <a:pt x="-123144" y="986853"/>
                      <a:pt x="252564" y="562420"/>
                      <a:pt x="453562" y="369189"/>
                    </a:cubicBezTo>
                    <a:cubicBezTo>
                      <a:pt x="654560" y="175958"/>
                      <a:pt x="894492" y="-123981"/>
                      <a:pt x="1245970" y="54687"/>
                    </a:cubicBezTo>
                    <a:cubicBezTo>
                      <a:pt x="1597448" y="233355"/>
                      <a:pt x="1758572" y="1226066"/>
                      <a:pt x="1758572" y="1406249"/>
                    </a:cubicBezTo>
                    <a:cubicBezTo>
                      <a:pt x="1758572" y="1586432"/>
                      <a:pt x="1612505" y="1732499"/>
                      <a:pt x="1432322" y="1732499"/>
                    </a:cubicBezTo>
                    <a:cubicBezTo>
                      <a:pt x="816760" y="1761624"/>
                      <a:pt x="203110" y="1441289"/>
                      <a:pt x="39983" y="1214071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89" name="Google Shape;589;p21"/>
              <p:cNvSpPr/>
              <p:nvPr/>
            </p:nvSpPr>
            <p:spPr>
              <a:xfrm rot="2700000">
                <a:off x="3534242" y="3790686"/>
                <a:ext cx="629633" cy="632954"/>
              </a:xfrm>
              <a:custGeom>
                <a:rect b="b" l="l" r="r" t="t"/>
                <a:pathLst>
                  <a:path extrusionOk="0" h="1734352" w="1758572">
                    <a:moveTo>
                      <a:pt x="39983" y="1214071"/>
                    </a:moveTo>
                    <a:cubicBezTo>
                      <a:pt x="-123144" y="986853"/>
                      <a:pt x="252564" y="562420"/>
                      <a:pt x="453562" y="369189"/>
                    </a:cubicBezTo>
                    <a:cubicBezTo>
                      <a:pt x="654560" y="175958"/>
                      <a:pt x="894492" y="-123981"/>
                      <a:pt x="1245970" y="54687"/>
                    </a:cubicBezTo>
                    <a:cubicBezTo>
                      <a:pt x="1597448" y="233355"/>
                      <a:pt x="1758572" y="1226066"/>
                      <a:pt x="1758572" y="1406249"/>
                    </a:cubicBezTo>
                    <a:cubicBezTo>
                      <a:pt x="1758572" y="1586432"/>
                      <a:pt x="1612505" y="1732499"/>
                      <a:pt x="1432322" y="1732499"/>
                    </a:cubicBezTo>
                    <a:cubicBezTo>
                      <a:pt x="816760" y="1761624"/>
                      <a:pt x="203110" y="1441289"/>
                      <a:pt x="39983" y="1214071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90" name="Google Shape;590;p21"/>
              <p:cNvSpPr/>
              <p:nvPr/>
            </p:nvSpPr>
            <p:spPr>
              <a:xfrm rot="2700000">
                <a:off x="3678930" y="3770029"/>
                <a:ext cx="1739874" cy="1698837"/>
              </a:xfrm>
              <a:custGeom>
                <a:rect b="b" l="l" r="r" t="t"/>
                <a:pathLst>
                  <a:path extrusionOk="0" h="1698837" w="1739874">
                    <a:moveTo>
                      <a:pt x="36457" y="1194296"/>
                    </a:moveTo>
                    <a:cubicBezTo>
                      <a:pt x="-116567" y="987658"/>
                      <a:pt x="249038" y="542645"/>
                      <a:pt x="450036" y="349414"/>
                    </a:cubicBezTo>
                    <a:cubicBezTo>
                      <a:pt x="651034" y="156183"/>
                      <a:pt x="1027562" y="-92656"/>
                      <a:pt x="1242444" y="34912"/>
                    </a:cubicBezTo>
                    <a:cubicBezTo>
                      <a:pt x="1457326" y="162480"/>
                      <a:pt x="1754295" y="837805"/>
                      <a:pt x="1739330" y="1114821"/>
                    </a:cubicBezTo>
                    <a:cubicBezTo>
                      <a:pt x="1724365" y="1391837"/>
                      <a:pt x="1332837" y="1697008"/>
                      <a:pt x="1152654" y="1697008"/>
                    </a:cubicBezTo>
                    <a:cubicBezTo>
                      <a:pt x="537092" y="1726133"/>
                      <a:pt x="189481" y="1400934"/>
                      <a:pt x="36457" y="119429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91" name="Google Shape;591;p21"/>
              <p:cNvSpPr/>
              <p:nvPr/>
            </p:nvSpPr>
            <p:spPr>
              <a:xfrm rot="2700000">
                <a:off x="3645637" y="3760422"/>
                <a:ext cx="1786085" cy="1743875"/>
              </a:xfrm>
              <a:custGeom>
                <a:rect b="b" l="l" r="r" t="t"/>
                <a:pathLst>
                  <a:path extrusionOk="0" h="1743875" w="1786085">
                    <a:moveTo>
                      <a:pt x="385582" y="440769"/>
                    </a:moveTo>
                    <a:lnTo>
                      <a:pt x="1003488" y="1152373"/>
                    </a:lnTo>
                    <a:cubicBezTo>
                      <a:pt x="1141799" y="1398532"/>
                      <a:pt x="1150101" y="1406881"/>
                      <a:pt x="1288808" y="1677573"/>
                    </a:cubicBezTo>
                    <a:cubicBezTo>
                      <a:pt x="644898" y="1930768"/>
                      <a:pt x="222629" y="1390552"/>
                      <a:pt x="57638" y="1200487"/>
                    </a:cubicBezTo>
                    <a:cubicBezTo>
                      <a:pt x="-107353" y="1010422"/>
                      <a:pt x="116042" y="748727"/>
                      <a:pt x="298859" y="537185"/>
                    </a:cubicBezTo>
                    <a:lnTo>
                      <a:pt x="385582" y="440769"/>
                    </a:lnTo>
                    <a:close/>
                    <a:moveTo>
                      <a:pt x="1183656" y="956372"/>
                    </a:moveTo>
                    <a:cubicBezTo>
                      <a:pt x="984554" y="799486"/>
                      <a:pt x="583159" y="437158"/>
                      <a:pt x="476666" y="351178"/>
                    </a:cubicBezTo>
                    <a:cubicBezTo>
                      <a:pt x="662049" y="166760"/>
                      <a:pt x="1052541" y="-103800"/>
                      <a:pt x="1263625" y="41103"/>
                    </a:cubicBezTo>
                    <a:cubicBezTo>
                      <a:pt x="1474709" y="186006"/>
                      <a:pt x="1926780" y="698748"/>
                      <a:pt x="1743173" y="1220599"/>
                    </a:cubicBezTo>
                    <a:lnTo>
                      <a:pt x="1183656" y="956372"/>
                    </a:lnTo>
                    <a:close/>
                  </a:path>
                </a:pathLst>
              </a:custGeom>
              <a:solidFill>
                <a:srgbClr val="C2966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92" name="Google Shape;592;p21"/>
              <p:cNvSpPr/>
              <p:nvPr/>
            </p:nvSpPr>
            <p:spPr>
              <a:xfrm rot="2700000">
                <a:off x="4439454" y="5178966"/>
                <a:ext cx="236475" cy="226096"/>
              </a:xfrm>
              <a:custGeom>
                <a:rect b="b" l="l" r="r" t="t"/>
                <a:pathLst>
                  <a:path extrusionOk="0" h="1596230" w="1669501">
                    <a:moveTo>
                      <a:pt x="41902" y="1209615"/>
                    </a:moveTo>
                    <a:cubicBezTo>
                      <a:pt x="-126640" y="1042211"/>
                      <a:pt x="254483" y="557964"/>
                      <a:pt x="455481" y="364733"/>
                    </a:cubicBezTo>
                    <a:cubicBezTo>
                      <a:pt x="656479" y="171502"/>
                      <a:pt x="1079347" y="-117173"/>
                      <a:pt x="1247889" y="50231"/>
                    </a:cubicBezTo>
                    <a:cubicBezTo>
                      <a:pt x="1416431" y="217635"/>
                      <a:pt x="1961480" y="849536"/>
                      <a:pt x="1466734" y="1369157"/>
                    </a:cubicBezTo>
                    <a:cubicBezTo>
                      <a:pt x="971988" y="1888778"/>
                      <a:pt x="210444" y="1377019"/>
                      <a:pt x="41902" y="12096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93" name="Google Shape;593;p21"/>
              <p:cNvSpPr/>
              <p:nvPr/>
            </p:nvSpPr>
            <p:spPr>
              <a:xfrm rot="2700000">
                <a:off x="3479843" y="3785433"/>
                <a:ext cx="630802" cy="635772"/>
              </a:xfrm>
              <a:custGeom>
                <a:rect b="b" l="l" r="r" t="t"/>
                <a:pathLst>
                  <a:path extrusionOk="0" h="1742075" w="1761838">
                    <a:moveTo>
                      <a:pt x="37936" y="1221794"/>
                    </a:moveTo>
                    <a:cubicBezTo>
                      <a:pt x="-125191" y="994576"/>
                      <a:pt x="280117" y="551544"/>
                      <a:pt x="451515" y="376912"/>
                    </a:cubicBezTo>
                    <a:cubicBezTo>
                      <a:pt x="622913" y="202280"/>
                      <a:pt x="702678" y="129753"/>
                      <a:pt x="888944" y="-1"/>
                    </a:cubicBezTo>
                    <a:cubicBezTo>
                      <a:pt x="895373" y="244850"/>
                      <a:pt x="1050054" y="290772"/>
                      <a:pt x="1194651" y="526434"/>
                    </a:cubicBezTo>
                    <a:cubicBezTo>
                      <a:pt x="1339248" y="762096"/>
                      <a:pt x="1717254" y="1211674"/>
                      <a:pt x="1756525" y="1413972"/>
                    </a:cubicBezTo>
                    <a:cubicBezTo>
                      <a:pt x="1795796" y="1616270"/>
                      <a:pt x="1610458" y="1740222"/>
                      <a:pt x="1430275" y="1740222"/>
                    </a:cubicBezTo>
                    <a:cubicBezTo>
                      <a:pt x="814713" y="1769347"/>
                      <a:pt x="201063" y="1449012"/>
                      <a:pt x="37936" y="1221794"/>
                    </a:cubicBezTo>
                    <a:close/>
                  </a:path>
                </a:pathLst>
              </a:custGeom>
              <a:solidFill>
                <a:srgbClr val="26262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94" name="Google Shape;594;p21"/>
              <p:cNvSpPr/>
              <p:nvPr/>
            </p:nvSpPr>
            <p:spPr>
              <a:xfrm flipH="1" rot="-2700000">
                <a:off x="5016090" y="3792171"/>
                <a:ext cx="667286" cy="672543"/>
              </a:xfrm>
              <a:custGeom>
                <a:rect b="b" l="l" r="r" t="t"/>
                <a:pathLst>
                  <a:path extrusionOk="0" h="1742075" w="1761838">
                    <a:moveTo>
                      <a:pt x="37936" y="1221794"/>
                    </a:moveTo>
                    <a:cubicBezTo>
                      <a:pt x="-125191" y="994576"/>
                      <a:pt x="280117" y="551544"/>
                      <a:pt x="451515" y="376912"/>
                    </a:cubicBezTo>
                    <a:cubicBezTo>
                      <a:pt x="622913" y="202280"/>
                      <a:pt x="702678" y="129753"/>
                      <a:pt x="888944" y="-1"/>
                    </a:cubicBezTo>
                    <a:cubicBezTo>
                      <a:pt x="895373" y="244850"/>
                      <a:pt x="1050054" y="290772"/>
                      <a:pt x="1194651" y="526434"/>
                    </a:cubicBezTo>
                    <a:cubicBezTo>
                      <a:pt x="1339248" y="762096"/>
                      <a:pt x="1717254" y="1211674"/>
                      <a:pt x="1756525" y="1413972"/>
                    </a:cubicBezTo>
                    <a:cubicBezTo>
                      <a:pt x="1795796" y="1616270"/>
                      <a:pt x="1610458" y="1740222"/>
                      <a:pt x="1430275" y="1740222"/>
                    </a:cubicBezTo>
                    <a:cubicBezTo>
                      <a:pt x="814713" y="1769347"/>
                      <a:pt x="201063" y="1449012"/>
                      <a:pt x="37936" y="1221794"/>
                    </a:cubicBezTo>
                    <a:close/>
                  </a:path>
                </a:pathLst>
              </a:custGeom>
              <a:solidFill>
                <a:srgbClr val="26262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95" name="Google Shape;595;p21"/>
              <p:cNvSpPr/>
              <p:nvPr/>
            </p:nvSpPr>
            <p:spPr>
              <a:xfrm>
                <a:off x="4220471" y="4716837"/>
                <a:ext cx="121298" cy="121298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96" name="Google Shape;596;p21"/>
              <p:cNvSpPr/>
              <p:nvPr/>
            </p:nvSpPr>
            <p:spPr>
              <a:xfrm>
                <a:off x="4752753" y="4723996"/>
                <a:ext cx="121298" cy="121298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597" name="Google Shape;597;p21"/>
            <p:cNvSpPr txBox="1"/>
            <p:nvPr/>
          </p:nvSpPr>
          <p:spPr>
            <a:xfrm>
              <a:off x="2638343" y="2987581"/>
              <a:ext cx="7200900" cy="154014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-185640" lvl="0" marL="18564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Arial"/>
                <a:buChar char="•"/>
              </a:pPr>
              <a:r>
                <a:rPr b="1" i="0" lang="ko-KR" sz="15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라이브보기 가능</a:t>
              </a:r>
              <a:endParaRPr b="1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185640" lvl="0" marL="18564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Arial"/>
                <a:buChar char="•"/>
              </a:pPr>
              <a:r>
                <a:rPr b="1" i="0" lang="ko-KR" sz="15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GPS 지원</a:t>
              </a:r>
              <a:endParaRPr b="1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185640" lvl="0" marL="18564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Arial"/>
                <a:buChar char="•"/>
              </a:pPr>
              <a:r>
                <a:rPr b="1" i="0" lang="ko-KR" sz="15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교육 커리큘럼 설계 및 이론/실습 교육</a:t>
              </a:r>
              <a:endParaRPr b="1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8" name="Google Shape;598;p21"/>
            <p:cNvSpPr/>
            <p:nvPr/>
          </p:nvSpPr>
          <p:spPr>
            <a:xfrm>
              <a:off x="10368244" y="5361315"/>
              <a:ext cx="429703" cy="442585"/>
            </a:xfrm>
            <a:custGeom>
              <a:rect b="b" l="l" r="r" t="t"/>
              <a:pathLst>
                <a:path extrusionOk="0" h="625402" w="607199">
                  <a:moveTo>
                    <a:pt x="537601" y="271599"/>
                  </a:moveTo>
                  <a:cubicBezTo>
                    <a:pt x="573930" y="273438"/>
                    <a:pt x="602111" y="288694"/>
                    <a:pt x="606588" y="311939"/>
                  </a:cubicBezTo>
                  <a:cubicBezTo>
                    <a:pt x="612557" y="342933"/>
                    <a:pt x="574125" y="376392"/>
                    <a:pt x="520747" y="386672"/>
                  </a:cubicBezTo>
                  <a:cubicBezTo>
                    <a:pt x="467369" y="396952"/>
                    <a:pt x="419259" y="380160"/>
                    <a:pt x="413290" y="349167"/>
                  </a:cubicBezTo>
                  <a:cubicBezTo>
                    <a:pt x="407321" y="318173"/>
                    <a:pt x="445753" y="284715"/>
                    <a:pt x="499131" y="274434"/>
                  </a:cubicBezTo>
                  <a:cubicBezTo>
                    <a:pt x="512476" y="271864"/>
                    <a:pt x="525491" y="270986"/>
                    <a:pt x="537601" y="271599"/>
                  </a:cubicBezTo>
                  <a:close/>
                  <a:moveTo>
                    <a:pt x="234284" y="229392"/>
                  </a:moveTo>
                  <a:cubicBezTo>
                    <a:pt x="316101" y="229392"/>
                    <a:pt x="382427" y="296080"/>
                    <a:pt x="382427" y="378343"/>
                  </a:cubicBezTo>
                  <a:lnTo>
                    <a:pt x="379180" y="394513"/>
                  </a:lnTo>
                  <a:lnTo>
                    <a:pt x="394001" y="416143"/>
                  </a:lnTo>
                  <a:cubicBezTo>
                    <a:pt x="400865" y="432110"/>
                    <a:pt x="404661" y="449666"/>
                    <a:pt x="404661" y="468094"/>
                  </a:cubicBezTo>
                  <a:cubicBezTo>
                    <a:pt x="404661" y="523378"/>
                    <a:pt x="370499" y="570812"/>
                    <a:pt x="321813" y="591074"/>
                  </a:cubicBezTo>
                  <a:lnTo>
                    <a:pt x="277074" y="599961"/>
                  </a:lnTo>
                  <a:lnTo>
                    <a:pt x="254534" y="614914"/>
                  </a:lnTo>
                  <a:cubicBezTo>
                    <a:pt x="238306" y="621667"/>
                    <a:pt x="220463" y="625402"/>
                    <a:pt x="201734" y="625402"/>
                  </a:cubicBezTo>
                  <a:cubicBezTo>
                    <a:pt x="164276" y="625402"/>
                    <a:pt x="130364" y="610463"/>
                    <a:pt x="105816" y="586310"/>
                  </a:cubicBezTo>
                  <a:lnTo>
                    <a:pt x="79815" y="548365"/>
                  </a:lnTo>
                  <a:lnTo>
                    <a:pt x="39730" y="521773"/>
                  </a:lnTo>
                  <a:cubicBezTo>
                    <a:pt x="15183" y="497620"/>
                    <a:pt x="0" y="464253"/>
                    <a:pt x="0" y="427397"/>
                  </a:cubicBezTo>
                  <a:cubicBezTo>
                    <a:pt x="0" y="372113"/>
                    <a:pt x="34162" y="324679"/>
                    <a:pt x="82848" y="304418"/>
                  </a:cubicBezTo>
                  <a:lnTo>
                    <a:pt x="112415" y="298544"/>
                  </a:lnTo>
                  <a:lnTo>
                    <a:pt x="129531" y="273019"/>
                  </a:lnTo>
                  <a:cubicBezTo>
                    <a:pt x="156340" y="246064"/>
                    <a:pt x="193376" y="229392"/>
                    <a:pt x="234284" y="229392"/>
                  </a:cubicBezTo>
                  <a:close/>
                  <a:moveTo>
                    <a:pt x="470009" y="100346"/>
                  </a:moveTo>
                  <a:cubicBezTo>
                    <a:pt x="478421" y="101230"/>
                    <a:pt x="485847" y="104223"/>
                    <a:pt x="491704" y="109510"/>
                  </a:cubicBezTo>
                  <a:cubicBezTo>
                    <a:pt x="515134" y="130659"/>
                    <a:pt x="504601" y="180514"/>
                    <a:pt x="468177" y="220866"/>
                  </a:cubicBezTo>
                  <a:cubicBezTo>
                    <a:pt x="431754" y="261217"/>
                    <a:pt x="383234" y="276783"/>
                    <a:pt x="359804" y="255634"/>
                  </a:cubicBezTo>
                  <a:cubicBezTo>
                    <a:pt x="336375" y="234485"/>
                    <a:pt x="346908" y="184630"/>
                    <a:pt x="383331" y="144278"/>
                  </a:cubicBezTo>
                  <a:cubicBezTo>
                    <a:pt x="410649" y="114015"/>
                    <a:pt x="444771" y="97693"/>
                    <a:pt x="470009" y="100346"/>
                  </a:cubicBezTo>
                  <a:close/>
                  <a:moveTo>
                    <a:pt x="119388" y="31433"/>
                  </a:moveTo>
                  <a:cubicBezTo>
                    <a:pt x="150951" y="31433"/>
                    <a:pt x="176538" y="75499"/>
                    <a:pt x="176538" y="129858"/>
                  </a:cubicBezTo>
                  <a:cubicBezTo>
                    <a:pt x="176538" y="184217"/>
                    <a:pt x="150951" y="228283"/>
                    <a:pt x="119388" y="228283"/>
                  </a:cubicBezTo>
                  <a:cubicBezTo>
                    <a:pt x="87825" y="228283"/>
                    <a:pt x="62238" y="184217"/>
                    <a:pt x="62238" y="129858"/>
                  </a:cubicBezTo>
                  <a:cubicBezTo>
                    <a:pt x="62238" y="75499"/>
                    <a:pt x="87825" y="31433"/>
                    <a:pt x="119388" y="31433"/>
                  </a:cubicBezTo>
                  <a:close/>
                  <a:moveTo>
                    <a:pt x="314052" y="1075"/>
                  </a:moveTo>
                  <a:cubicBezTo>
                    <a:pt x="344614" y="8958"/>
                    <a:pt x="358385" y="58017"/>
                    <a:pt x="344809" y="110654"/>
                  </a:cubicBezTo>
                  <a:cubicBezTo>
                    <a:pt x="331233" y="163290"/>
                    <a:pt x="295452" y="199570"/>
                    <a:pt x="264889" y="191687"/>
                  </a:cubicBezTo>
                  <a:cubicBezTo>
                    <a:pt x="234326" y="183804"/>
                    <a:pt x="220555" y="134744"/>
                    <a:pt x="234131" y="82108"/>
                  </a:cubicBezTo>
                  <a:cubicBezTo>
                    <a:pt x="247707" y="29471"/>
                    <a:pt x="283489" y="-6808"/>
                    <a:pt x="314052" y="107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599" name="Google Shape;599;p21"/>
          <p:cNvGrpSpPr/>
          <p:nvPr/>
        </p:nvGrpSpPr>
        <p:grpSpPr>
          <a:xfrm>
            <a:off x="6896746" y="3780550"/>
            <a:ext cx="4409579" cy="2674062"/>
            <a:chOff x="1978788" y="455777"/>
            <a:chExt cx="8819159" cy="5348123"/>
          </a:xfrm>
        </p:grpSpPr>
        <p:grpSp>
          <p:nvGrpSpPr>
            <p:cNvPr id="600" name="Google Shape;600;p21"/>
            <p:cNvGrpSpPr/>
            <p:nvPr/>
          </p:nvGrpSpPr>
          <p:grpSpPr>
            <a:xfrm>
              <a:off x="1978788" y="1398847"/>
              <a:ext cx="8234427" cy="4064825"/>
              <a:chOff x="1978786" y="1398851"/>
              <a:chExt cx="8234427" cy="4064825"/>
            </a:xfrm>
          </p:grpSpPr>
          <p:sp>
            <p:nvSpPr>
              <p:cNvPr id="601" name="Google Shape;601;p21"/>
              <p:cNvSpPr/>
              <p:nvPr/>
            </p:nvSpPr>
            <p:spPr>
              <a:xfrm>
                <a:off x="1978786" y="1398851"/>
                <a:ext cx="8234427" cy="4060298"/>
              </a:xfrm>
              <a:prstGeom prst="roundRect">
                <a:avLst>
                  <a:gd fmla="val 5962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602" name="Google Shape;602;p21"/>
              <p:cNvSpPr/>
              <p:nvPr/>
            </p:nvSpPr>
            <p:spPr>
              <a:xfrm>
                <a:off x="4918519" y="1403378"/>
                <a:ext cx="5294693" cy="4060298"/>
              </a:xfrm>
              <a:custGeom>
                <a:rect b="b" l="l" r="r" t="t"/>
                <a:pathLst>
                  <a:path extrusionOk="0" h="4060298" w="5294693">
                    <a:moveTo>
                      <a:pt x="2344214" y="0"/>
                    </a:moveTo>
                    <a:lnTo>
                      <a:pt x="5052618" y="0"/>
                    </a:lnTo>
                    <a:cubicBezTo>
                      <a:pt x="5186312" y="0"/>
                      <a:pt x="5294693" y="108381"/>
                      <a:pt x="5294693" y="242075"/>
                    </a:cubicBezTo>
                    <a:lnTo>
                      <a:pt x="5294693" y="3818223"/>
                    </a:lnTo>
                    <a:cubicBezTo>
                      <a:pt x="5294693" y="3951917"/>
                      <a:pt x="5186312" y="4060298"/>
                      <a:pt x="5052618" y="4060298"/>
                    </a:cubicBezTo>
                    <a:lnTo>
                      <a:pt x="0" y="4060298"/>
                    </a:lnTo>
                    <a:close/>
                  </a:path>
                </a:pathLst>
              </a:custGeom>
              <a:solidFill>
                <a:srgbClr val="BFB198">
                  <a:alpha val="9803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603" name="Google Shape;603;p21"/>
            <p:cNvGrpSpPr/>
            <p:nvPr/>
          </p:nvGrpSpPr>
          <p:grpSpPr>
            <a:xfrm>
              <a:off x="2910173" y="455777"/>
              <a:ext cx="1601688" cy="1578462"/>
              <a:chOff x="3290650" y="3384330"/>
              <a:chExt cx="2532784" cy="2496059"/>
            </a:xfrm>
          </p:grpSpPr>
          <p:sp>
            <p:nvSpPr>
              <p:cNvPr id="604" name="Google Shape;604;p21"/>
              <p:cNvSpPr/>
              <p:nvPr/>
            </p:nvSpPr>
            <p:spPr>
              <a:xfrm flipH="1" rot="-2700000">
                <a:off x="4968816" y="3795760"/>
                <a:ext cx="666049" cy="669562"/>
              </a:xfrm>
              <a:custGeom>
                <a:rect b="b" l="l" r="r" t="t"/>
                <a:pathLst>
                  <a:path extrusionOk="0" h="1734352" w="1758572">
                    <a:moveTo>
                      <a:pt x="39983" y="1214071"/>
                    </a:moveTo>
                    <a:cubicBezTo>
                      <a:pt x="-123144" y="986853"/>
                      <a:pt x="252564" y="562420"/>
                      <a:pt x="453562" y="369189"/>
                    </a:cubicBezTo>
                    <a:cubicBezTo>
                      <a:pt x="654560" y="175958"/>
                      <a:pt x="894492" y="-123981"/>
                      <a:pt x="1245970" y="54687"/>
                    </a:cubicBezTo>
                    <a:cubicBezTo>
                      <a:pt x="1597448" y="233355"/>
                      <a:pt x="1758572" y="1226066"/>
                      <a:pt x="1758572" y="1406249"/>
                    </a:cubicBezTo>
                    <a:cubicBezTo>
                      <a:pt x="1758572" y="1586432"/>
                      <a:pt x="1612505" y="1732499"/>
                      <a:pt x="1432322" y="1732499"/>
                    </a:cubicBezTo>
                    <a:cubicBezTo>
                      <a:pt x="816760" y="1761624"/>
                      <a:pt x="203110" y="1441289"/>
                      <a:pt x="39983" y="1214071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605" name="Google Shape;605;p21"/>
              <p:cNvSpPr/>
              <p:nvPr/>
            </p:nvSpPr>
            <p:spPr>
              <a:xfrm rot="2700000">
                <a:off x="3534242" y="3790686"/>
                <a:ext cx="629633" cy="632954"/>
              </a:xfrm>
              <a:custGeom>
                <a:rect b="b" l="l" r="r" t="t"/>
                <a:pathLst>
                  <a:path extrusionOk="0" h="1734352" w="1758572">
                    <a:moveTo>
                      <a:pt x="39983" y="1214071"/>
                    </a:moveTo>
                    <a:cubicBezTo>
                      <a:pt x="-123144" y="986853"/>
                      <a:pt x="252564" y="562420"/>
                      <a:pt x="453562" y="369189"/>
                    </a:cubicBezTo>
                    <a:cubicBezTo>
                      <a:pt x="654560" y="175958"/>
                      <a:pt x="894492" y="-123981"/>
                      <a:pt x="1245970" y="54687"/>
                    </a:cubicBezTo>
                    <a:cubicBezTo>
                      <a:pt x="1597448" y="233355"/>
                      <a:pt x="1758572" y="1226066"/>
                      <a:pt x="1758572" y="1406249"/>
                    </a:cubicBezTo>
                    <a:cubicBezTo>
                      <a:pt x="1758572" y="1586432"/>
                      <a:pt x="1612505" y="1732499"/>
                      <a:pt x="1432322" y="1732499"/>
                    </a:cubicBezTo>
                    <a:cubicBezTo>
                      <a:pt x="816760" y="1761624"/>
                      <a:pt x="203110" y="1441289"/>
                      <a:pt x="39983" y="1214071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606" name="Google Shape;606;p21"/>
              <p:cNvSpPr/>
              <p:nvPr/>
            </p:nvSpPr>
            <p:spPr>
              <a:xfrm rot="2700000">
                <a:off x="3678930" y="3770029"/>
                <a:ext cx="1739874" cy="1698837"/>
              </a:xfrm>
              <a:custGeom>
                <a:rect b="b" l="l" r="r" t="t"/>
                <a:pathLst>
                  <a:path extrusionOk="0" h="1698837" w="1739874">
                    <a:moveTo>
                      <a:pt x="36457" y="1194296"/>
                    </a:moveTo>
                    <a:cubicBezTo>
                      <a:pt x="-116567" y="987658"/>
                      <a:pt x="249038" y="542645"/>
                      <a:pt x="450036" y="349414"/>
                    </a:cubicBezTo>
                    <a:cubicBezTo>
                      <a:pt x="651034" y="156183"/>
                      <a:pt x="1027562" y="-92656"/>
                      <a:pt x="1242444" y="34912"/>
                    </a:cubicBezTo>
                    <a:cubicBezTo>
                      <a:pt x="1457326" y="162480"/>
                      <a:pt x="1754295" y="837805"/>
                      <a:pt x="1739330" y="1114821"/>
                    </a:cubicBezTo>
                    <a:cubicBezTo>
                      <a:pt x="1724365" y="1391837"/>
                      <a:pt x="1332837" y="1697008"/>
                      <a:pt x="1152654" y="1697008"/>
                    </a:cubicBezTo>
                    <a:cubicBezTo>
                      <a:pt x="537092" y="1726133"/>
                      <a:pt x="189481" y="1400934"/>
                      <a:pt x="36457" y="119429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607" name="Google Shape;607;p21"/>
              <p:cNvSpPr/>
              <p:nvPr/>
            </p:nvSpPr>
            <p:spPr>
              <a:xfrm rot="2700000">
                <a:off x="3645637" y="3760422"/>
                <a:ext cx="1786085" cy="1743875"/>
              </a:xfrm>
              <a:custGeom>
                <a:rect b="b" l="l" r="r" t="t"/>
                <a:pathLst>
                  <a:path extrusionOk="0" h="1743875" w="1786085">
                    <a:moveTo>
                      <a:pt x="385582" y="440769"/>
                    </a:moveTo>
                    <a:lnTo>
                      <a:pt x="1003488" y="1152373"/>
                    </a:lnTo>
                    <a:cubicBezTo>
                      <a:pt x="1141799" y="1398532"/>
                      <a:pt x="1150101" y="1406881"/>
                      <a:pt x="1288808" y="1677573"/>
                    </a:cubicBezTo>
                    <a:cubicBezTo>
                      <a:pt x="644898" y="1930768"/>
                      <a:pt x="222629" y="1390552"/>
                      <a:pt x="57638" y="1200487"/>
                    </a:cubicBezTo>
                    <a:cubicBezTo>
                      <a:pt x="-107353" y="1010422"/>
                      <a:pt x="116042" y="748727"/>
                      <a:pt x="298859" y="537185"/>
                    </a:cubicBezTo>
                    <a:lnTo>
                      <a:pt x="385582" y="440769"/>
                    </a:lnTo>
                    <a:close/>
                    <a:moveTo>
                      <a:pt x="1183656" y="956372"/>
                    </a:moveTo>
                    <a:cubicBezTo>
                      <a:pt x="984554" y="799486"/>
                      <a:pt x="583159" y="437158"/>
                      <a:pt x="476666" y="351178"/>
                    </a:cubicBezTo>
                    <a:cubicBezTo>
                      <a:pt x="662049" y="166760"/>
                      <a:pt x="1052541" y="-103800"/>
                      <a:pt x="1263625" y="41103"/>
                    </a:cubicBezTo>
                    <a:cubicBezTo>
                      <a:pt x="1474709" y="186006"/>
                      <a:pt x="1926780" y="698748"/>
                      <a:pt x="1743173" y="1220599"/>
                    </a:cubicBezTo>
                    <a:lnTo>
                      <a:pt x="1183656" y="956372"/>
                    </a:lnTo>
                    <a:close/>
                  </a:path>
                </a:pathLst>
              </a:custGeom>
              <a:solidFill>
                <a:srgbClr val="C2966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608" name="Google Shape;608;p21"/>
              <p:cNvSpPr/>
              <p:nvPr/>
            </p:nvSpPr>
            <p:spPr>
              <a:xfrm rot="2700000">
                <a:off x="4439454" y="5178966"/>
                <a:ext cx="236475" cy="226096"/>
              </a:xfrm>
              <a:custGeom>
                <a:rect b="b" l="l" r="r" t="t"/>
                <a:pathLst>
                  <a:path extrusionOk="0" h="1596230" w="1669501">
                    <a:moveTo>
                      <a:pt x="41902" y="1209615"/>
                    </a:moveTo>
                    <a:cubicBezTo>
                      <a:pt x="-126640" y="1042211"/>
                      <a:pt x="254483" y="557964"/>
                      <a:pt x="455481" y="364733"/>
                    </a:cubicBezTo>
                    <a:cubicBezTo>
                      <a:pt x="656479" y="171502"/>
                      <a:pt x="1079347" y="-117173"/>
                      <a:pt x="1247889" y="50231"/>
                    </a:cubicBezTo>
                    <a:cubicBezTo>
                      <a:pt x="1416431" y="217635"/>
                      <a:pt x="1961480" y="849536"/>
                      <a:pt x="1466734" y="1369157"/>
                    </a:cubicBezTo>
                    <a:cubicBezTo>
                      <a:pt x="971988" y="1888778"/>
                      <a:pt x="210444" y="1377019"/>
                      <a:pt x="41902" y="12096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609" name="Google Shape;609;p21"/>
              <p:cNvSpPr/>
              <p:nvPr/>
            </p:nvSpPr>
            <p:spPr>
              <a:xfrm rot="2700000">
                <a:off x="3479843" y="3785433"/>
                <a:ext cx="630802" cy="635772"/>
              </a:xfrm>
              <a:custGeom>
                <a:rect b="b" l="l" r="r" t="t"/>
                <a:pathLst>
                  <a:path extrusionOk="0" h="1742075" w="1761838">
                    <a:moveTo>
                      <a:pt x="37936" y="1221794"/>
                    </a:moveTo>
                    <a:cubicBezTo>
                      <a:pt x="-125191" y="994576"/>
                      <a:pt x="280117" y="551544"/>
                      <a:pt x="451515" y="376912"/>
                    </a:cubicBezTo>
                    <a:cubicBezTo>
                      <a:pt x="622913" y="202280"/>
                      <a:pt x="702678" y="129753"/>
                      <a:pt x="888944" y="-1"/>
                    </a:cubicBezTo>
                    <a:cubicBezTo>
                      <a:pt x="895373" y="244850"/>
                      <a:pt x="1050054" y="290772"/>
                      <a:pt x="1194651" y="526434"/>
                    </a:cubicBezTo>
                    <a:cubicBezTo>
                      <a:pt x="1339248" y="762096"/>
                      <a:pt x="1717254" y="1211674"/>
                      <a:pt x="1756525" y="1413972"/>
                    </a:cubicBezTo>
                    <a:cubicBezTo>
                      <a:pt x="1795796" y="1616270"/>
                      <a:pt x="1610458" y="1740222"/>
                      <a:pt x="1430275" y="1740222"/>
                    </a:cubicBezTo>
                    <a:cubicBezTo>
                      <a:pt x="814713" y="1769347"/>
                      <a:pt x="201063" y="1449012"/>
                      <a:pt x="37936" y="1221794"/>
                    </a:cubicBezTo>
                    <a:close/>
                  </a:path>
                </a:pathLst>
              </a:custGeom>
              <a:solidFill>
                <a:srgbClr val="26262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610" name="Google Shape;610;p21"/>
              <p:cNvSpPr/>
              <p:nvPr/>
            </p:nvSpPr>
            <p:spPr>
              <a:xfrm flipH="1" rot="-2700000">
                <a:off x="5016090" y="3792171"/>
                <a:ext cx="667286" cy="672543"/>
              </a:xfrm>
              <a:custGeom>
                <a:rect b="b" l="l" r="r" t="t"/>
                <a:pathLst>
                  <a:path extrusionOk="0" h="1742075" w="1761838">
                    <a:moveTo>
                      <a:pt x="37936" y="1221794"/>
                    </a:moveTo>
                    <a:cubicBezTo>
                      <a:pt x="-125191" y="994576"/>
                      <a:pt x="280117" y="551544"/>
                      <a:pt x="451515" y="376912"/>
                    </a:cubicBezTo>
                    <a:cubicBezTo>
                      <a:pt x="622913" y="202280"/>
                      <a:pt x="702678" y="129753"/>
                      <a:pt x="888944" y="-1"/>
                    </a:cubicBezTo>
                    <a:cubicBezTo>
                      <a:pt x="895373" y="244850"/>
                      <a:pt x="1050054" y="290772"/>
                      <a:pt x="1194651" y="526434"/>
                    </a:cubicBezTo>
                    <a:cubicBezTo>
                      <a:pt x="1339248" y="762096"/>
                      <a:pt x="1717254" y="1211674"/>
                      <a:pt x="1756525" y="1413972"/>
                    </a:cubicBezTo>
                    <a:cubicBezTo>
                      <a:pt x="1795796" y="1616270"/>
                      <a:pt x="1610458" y="1740222"/>
                      <a:pt x="1430275" y="1740222"/>
                    </a:cubicBezTo>
                    <a:cubicBezTo>
                      <a:pt x="814713" y="1769347"/>
                      <a:pt x="201063" y="1449012"/>
                      <a:pt x="37936" y="1221794"/>
                    </a:cubicBezTo>
                    <a:close/>
                  </a:path>
                </a:pathLst>
              </a:custGeom>
              <a:solidFill>
                <a:srgbClr val="26262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611" name="Google Shape;611;p21"/>
              <p:cNvSpPr/>
              <p:nvPr/>
            </p:nvSpPr>
            <p:spPr>
              <a:xfrm>
                <a:off x="4220471" y="4716837"/>
                <a:ext cx="121298" cy="121298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612" name="Google Shape;612;p21"/>
              <p:cNvSpPr/>
              <p:nvPr/>
            </p:nvSpPr>
            <p:spPr>
              <a:xfrm>
                <a:off x="4752753" y="4723996"/>
                <a:ext cx="121298" cy="121298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613" name="Google Shape;613;p21"/>
            <p:cNvSpPr txBox="1"/>
            <p:nvPr/>
          </p:nvSpPr>
          <p:spPr>
            <a:xfrm>
              <a:off x="2638341" y="2967737"/>
              <a:ext cx="7200900" cy="155156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-185640" lvl="0" marL="18564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Arial"/>
                <a:buChar char="•"/>
              </a:pPr>
              <a:r>
                <a:rPr b="1" i="0" lang="ko-KR" sz="15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어플리케이션으로만 이용 가능</a:t>
              </a:r>
              <a:endParaRPr b="1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185640" lvl="0" marL="18564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Arial"/>
                <a:buChar char="•"/>
              </a:pPr>
              <a:r>
                <a:rPr b="1" i="0" lang="ko-KR" sz="15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돌봄 단위가 제한적(30분 60분 120분)</a:t>
              </a:r>
              <a:endParaRPr b="1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Arial"/>
                <a:buNone/>
              </a:pPr>
              <a:r>
                <a:t/>
              </a:r>
              <a:endParaRPr b="1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4" name="Google Shape;614;p21"/>
            <p:cNvSpPr/>
            <p:nvPr/>
          </p:nvSpPr>
          <p:spPr>
            <a:xfrm>
              <a:off x="10368244" y="5361315"/>
              <a:ext cx="429703" cy="442585"/>
            </a:xfrm>
            <a:custGeom>
              <a:rect b="b" l="l" r="r" t="t"/>
              <a:pathLst>
                <a:path extrusionOk="0" h="625402" w="607199">
                  <a:moveTo>
                    <a:pt x="537601" y="271599"/>
                  </a:moveTo>
                  <a:cubicBezTo>
                    <a:pt x="573930" y="273438"/>
                    <a:pt x="602111" y="288694"/>
                    <a:pt x="606588" y="311939"/>
                  </a:cubicBezTo>
                  <a:cubicBezTo>
                    <a:pt x="612557" y="342933"/>
                    <a:pt x="574125" y="376392"/>
                    <a:pt x="520747" y="386672"/>
                  </a:cubicBezTo>
                  <a:cubicBezTo>
                    <a:pt x="467369" y="396952"/>
                    <a:pt x="419259" y="380160"/>
                    <a:pt x="413290" y="349167"/>
                  </a:cubicBezTo>
                  <a:cubicBezTo>
                    <a:pt x="407321" y="318173"/>
                    <a:pt x="445753" y="284715"/>
                    <a:pt x="499131" y="274434"/>
                  </a:cubicBezTo>
                  <a:cubicBezTo>
                    <a:pt x="512476" y="271864"/>
                    <a:pt x="525491" y="270986"/>
                    <a:pt x="537601" y="271599"/>
                  </a:cubicBezTo>
                  <a:close/>
                  <a:moveTo>
                    <a:pt x="234284" y="229392"/>
                  </a:moveTo>
                  <a:cubicBezTo>
                    <a:pt x="316101" y="229392"/>
                    <a:pt x="382427" y="296080"/>
                    <a:pt x="382427" y="378343"/>
                  </a:cubicBezTo>
                  <a:lnTo>
                    <a:pt x="379180" y="394513"/>
                  </a:lnTo>
                  <a:lnTo>
                    <a:pt x="394001" y="416143"/>
                  </a:lnTo>
                  <a:cubicBezTo>
                    <a:pt x="400865" y="432110"/>
                    <a:pt x="404661" y="449666"/>
                    <a:pt x="404661" y="468094"/>
                  </a:cubicBezTo>
                  <a:cubicBezTo>
                    <a:pt x="404661" y="523378"/>
                    <a:pt x="370499" y="570812"/>
                    <a:pt x="321813" y="591074"/>
                  </a:cubicBezTo>
                  <a:lnTo>
                    <a:pt x="277074" y="599961"/>
                  </a:lnTo>
                  <a:lnTo>
                    <a:pt x="254534" y="614914"/>
                  </a:lnTo>
                  <a:cubicBezTo>
                    <a:pt x="238306" y="621667"/>
                    <a:pt x="220463" y="625402"/>
                    <a:pt x="201734" y="625402"/>
                  </a:cubicBezTo>
                  <a:cubicBezTo>
                    <a:pt x="164276" y="625402"/>
                    <a:pt x="130364" y="610463"/>
                    <a:pt x="105816" y="586310"/>
                  </a:cubicBezTo>
                  <a:lnTo>
                    <a:pt x="79815" y="548365"/>
                  </a:lnTo>
                  <a:lnTo>
                    <a:pt x="39730" y="521773"/>
                  </a:lnTo>
                  <a:cubicBezTo>
                    <a:pt x="15183" y="497620"/>
                    <a:pt x="0" y="464253"/>
                    <a:pt x="0" y="427397"/>
                  </a:cubicBezTo>
                  <a:cubicBezTo>
                    <a:pt x="0" y="372113"/>
                    <a:pt x="34162" y="324679"/>
                    <a:pt x="82848" y="304418"/>
                  </a:cubicBezTo>
                  <a:lnTo>
                    <a:pt x="112415" y="298544"/>
                  </a:lnTo>
                  <a:lnTo>
                    <a:pt x="129531" y="273019"/>
                  </a:lnTo>
                  <a:cubicBezTo>
                    <a:pt x="156340" y="246064"/>
                    <a:pt x="193376" y="229392"/>
                    <a:pt x="234284" y="229392"/>
                  </a:cubicBezTo>
                  <a:close/>
                  <a:moveTo>
                    <a:pt x="470009" y="100346"/>
                  </a:moveTo>
                  <a:cubicBezTo>
                    <a:pt x="478421" y="101230"/>
                    <a:pt x="485847" y="104223"/>
                    <a:pt x="491704" y="109510"/>
                  </a:cubicBezTo>
                  <a:cubicBezTo>
                    <a:pt x="515134" y="130659"/>
                    <a:pt x="504601" y="180514"/>
                    <a:pt x="468177" y="220866"/>
                  </a:cubicBezTo>
                  <a:cubicBezTo>
                    <a:pt x="431754" y="261217"/>
                    <a:pt x="383234" y="276783"/>
                    <a:pt x="359804" y="255634"/>
                  </a:cubicBezTo>
                  <a:cubicBezTo>
                    <a:pt x="336375" y="234485"/>
                    <a:pt x="346908" y="184630"/>
                    <a:pt x="383331" y="144278"/>
                  </a:cubicBezTo>
                  <a:cubicBezTo>
                    <a:pt x="410649" y="114015"/>
                    <a:pt x="444771" y="97693"/>
                    <a:pt x="470009" y="100346"/>
                  </a:cubicBezTo>
                  <a:close/>
                  <a:moveTo>
                    <a:pt x="119388" y="31433"/>
                  </a:moveTo>
                  <a:cubicBezTo>
                    <a:pt x="150951" y="31433"/>
                    <a:pt x="176538" y="75499"/>
                    <a:pt x="176538" y="129858"/>
                  </a:cubicBezTo>
                  <a:cubicBezTo>
                    <a:pt x="176538" y="184217"/>
                    <a:pt x="150951" y="228283"/>
                    <a:pt x="119388" y="228283"/>
                  </a:cubicBezTo>
                  <a:cubicBezTo>
                    <a:pt x="87825" y="228283"/>
                    <a:pt x="62238" y="184217"/>
                    <a:pt x="62238" y="129858"/>
                  </a:cubicBezTo>
                  <a:cubicBezTo>
                    <a:pt x="62238" y="75499"/>
                    <a:pt x="87825" y="31433"/>
                    <a:pt x="119388" y="31433"/>
                  </a:cubicBezTo>
                  <a:close/>
                  <a:moveTo>
                    <a:pt x="314052" y="1075"/>
                  </a:moveTo>
                  <a:cubicBezTo>
                    <a:pt x="344614" y="8958"/>
                    <a:pt x="358385" y="58017"/>
                    <a:pt x="344809" y="110654"/>
                  </a:cubicBezTo>
                  <a:cubicBezTo>
                    <a:pt x="331233" y="163290"/>
                    <a:pt x="295452" y="199570"/>
                    <a:pt x="264889" y="191687"/>
                  </a:cubicBezTo>
                  <a:cubicBezTo>
                    <a:pt x="234326" y="183804"/>
                    <a:pt x="220555" y="134744"/>
                    <a:pt x="234131" y="82108"/>
                  </a:cubicBezTo>
                  <a:cubicBezTo>
                    <a:pt x="247707" y="29471"/>
                    <a:pt x="283489" y="-6808"/>
                    <a:pt x="314052" y="107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cxnSp>
        <p:nvCxnSpPr>
          <p:cNvPr id="615" name="Google Shape;615;p21"/>
          <p:cNvCxnSpPr/>
          <p:nvPr/>
        </p:nvCxnSpPr>
        <p:spPr>
          <a:xfrm rot="-5400000">
            <a:off x="4275944" y="3664478"/>
            <a:ext cx="3638550" cy="0"/>
          </a:xfrm>
          <a:prstGeom prst="straightConnector1">
            <a:avLst/>
          </a:prstGeom>
          <a:noFill/>
          <a:ln cap="rnd" cmpd="sng" w="76200">
            <a:solidFill>
              <a:srgbClr val="B4A486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616" name="Google Shape;616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4353" y="1635644"/>
            <a:ext cx="5501455" cy="3939137"/>
          </a:xfrm>
          <a:prstGeom prst="rect">
            <a:avLst/>
          </a:prstGeom>
          <a:noFill/>
          <a:ln>
            <a:noFill/>
          </a:ln>
        </p:spPr>
      </p:pic>
      <p:sp>
        <p:nvSpPr>
          <p:cNvPr id="617" name="Google Shape;617;p21"/>
          <p:cNvSpPr txBox="1"/>
          <p:nvPr/>
        </p:nvSpPr>
        <p:spPr>
          <a:xfrm>
            <a:off x="7189379" y="1746261"/>
            <a:ext cx="3600450" cy="3755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r>
              <a:rPr b="1" i="0" lang="ko-KR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장점</a:t>
            </a:r>
            <a:endParaRPr b="1" i="0" sz="1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8" name="Google Shape;618;p21"/>
          <p:cNvSpPr txBox="1"/>
          <p:nvPr/>
        </p:nvSpPr>
        <p:spPr>
          <a:xfrm>
            <a:off x="7212795" y="4627177"/>
            <a:ext cx="3600450" cy="3755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r>
              <a:rPr b="1" i="0" lang="ko-KR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단점</a:t>
            </a:r>
            <a:endParaRPr b="1" i="0" sz="1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D966"/>
        </a:solidFill>
      </p:bgPr>
    </p:bg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22"/>
          <p:cNvSpPr txBox="1"/>
          <p:nvPr/>
        </p:nvSpPr>
        <p:spPr>
          <a:xfrm>
            <a:off x="3352800" y="2828925"/>
            <a:ext cx="5486400" cy="6362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solidFill>
                <a:srgbClr val="BFB19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24" name="Google Shape;624;p22"/>
          <p:cNvGrpSpPr/>
          <p:nvPr/>
        </p:nvGrpSpPr>
        <p:grpSpPr>
          <a:xfrm>
            <a:off x="2378710" y="1573530"/>
            <a:ext cx="7937500" cy="4813300"/>
            <a:chOff x="2378710" y="1573530"/>
            <a:chExt cx="7937500" cy="4813300"/>
          </a:xfrm>
        </p:grpSpPr>
        <p:grpSp>
          <p:nvGrpSpPr>
            <p:cNvPr id="625" name="Google Shape;625;p22"/>
            <p:cNvGrpSpPr/>
            <p:nvPr/>
          </p:nvGrpSpPr>
          <p:grpSpPr>
            <a:xfrm>
              <a:off x="2378710" y="2422525"/>
              <a:ext cx="7411085" cy="3658235"/>
              <a:chOff x="2378710" y="2422525"/>
              <a:chExt cx="7411085" cy="3658235"/>
            </a:xfrm>
          </p:grpSpPr>
          <p:sp>
            <p:nvSpPr>
              <p:cNvPr id="626" name="Google Shape;626;p22"/>
              <p:cNvSpPr/>
              <p:nvPr/>
            </p:nvSpPr>
            <p:spPr>
              <a:xfrm>
                <a:off x="2378710" y="2422525"/>
                <a:ext cx="7411085" cy="3654425"/>
              </a:xfrm>
              <a:prstGeom prst="roundRect">
                <a:avLst>
                  <a:gd fmla="val 5962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627" name="Google Shape;627;p22"/>
              <p:cNvSpPr/>
              <p:nvPr/>
            </p:nvSpPr>
            <p:spPr>
              <a:xfrm>
                <a:off x="5024755" y="2426335"/>
                <a:ext cx="4765040" cy="3654425"/>
              </a:xfrm>
              <a:custGeom>
                <a:rect b="b" l="l" r="r" t="t"/>
                <a:pathLst>
                  <a:path extrusionOk="0" h="4060298" w="5294693">
                    <a:moveTo>
                      <a:pt x="2344214" y="0"/>
                    </a:moveTo>
                    <a:lnTo>
                      <a:pt x="5052618" y="0"/>
                    </a:lnTo>
                    <a:cubicBezTo>
                      <a:pt x="5186312" y="0"/>
                      <a:pt x="5294693" y="108381"/>
                      <a:pt x="5294693" y="242075"/>
                    </a:cubicBezTo>
                    <a:lnTo>
                      <a:pt x="5294693" y="3818223"/>
                    </a:lnTo>
                    <a:cubicBezTo>
                      <a:pt x="5294693" y="3951917"/>
                      <a:pt x="5186312" y="4060298"/>
                      <a:pt x="5052618" y="4060298"/>
                    </a:cubicBezTo>
                    <a:lnTo>
                      <a:pt x="0" y="4060298"/>
                    </a:lnTo>
                    <a:close/>
                  </a:path>
                </a:pathLst>
              </a:custGeom>
              <a:solidFill>
                <a:srgbClr val="BFB198">
                  <a:alpha val="9803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628" name="Google Shape;628;p22"/>
            <p:cNvGrpSpPr/>
            <p:nvPr/>
          </p:nvGrpSpPr>
          <p:grpSpPr>
            <a:xfrm>
              <a:off x="4441825" y="2284095"/>
              <a:ext cx="250190" cy="255905"/>
              <a:chOff x="4441825" y="2284095"/>
              <a:chExt cx="250190" cy="255905"/>
            </a:xfrm>
          </p:grpSpPr>
          <p:sp>
            <p:nvSpPr>
              <p:cNvPr id="629" name="Google Shape;629;p22"/>
              <p:cNvSpPr/>
              <p:nvPr/>
            </p:nvSpPr>
            <p:spPr>
              <a:xfrm>
                <a:off x="4441825" y="2334260"/>
                <a:ext cx="83185" cy="205740"/>
              </a:xfrm>
              <a:prstGeom prst="roundRect">
                <a:avLst>
                  <a:gd fmla="val 50000" name="adj"/>
                </a:avLst>
              </a:prstGeom>
              <a:solidFill>
                <a:srgbClr val="C2966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630" name="Google Shape;630;p22"/>
              <p:cNvSpPr/>
              <p:nvPr/>
            </p:nvSpPr>
            <p:spPr>
              <a:xfrm>
                <a:off x="4525010" y="2334260"/>
                <a:ext cx="83185" cy="205740"/>
              </a:xfrm>
              <a:prstGeom prst="roundRect">
                <a:avLst>
                  <a:gd fmla="val 50000" name="adj"/>
                </a:avLst>
              </a:prstGeom>
              <a:solidFill>
                <a:srgbClr val="C2966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631" name="Google Shape;631;p22"/>
              <p:cNvSpPr/>
              <p:nvPr/>
            </p:nvSpPr>
            <p:spPr>
              <a:xfrm>
                <a:off x="4608195" y="2334260"/>
                <a:ext cx="83185" cy="205740"/>
              </a:xfrm>
              <a:prstGeom prst="roundRect">
                <a:avLst>
                  <a:gd fmla="val 50000" name="adj"/>
                </a:avLst>
              </a:prstGeom>
              <a:solidFill>
                <a:srgbClr val="C2966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632" name="Google Shape;632;p22"/>
              <p:cNvSpPr/>
              <p:nvPr/>
            </p:nvSpPr>
            <p:spPr>
              <a:xfrm>
                <a:off x="4441825" y="2284095"/>
                <a:ext cx="250190" cy="180340"/>
              </a:xfrm>
              <a:custGeom>
                <a:rect b="b" l="l" r="r" t="t"/>
                <a:pathLst>
                  <a:path extrusionOk="0" h="1442299" w="1390918">
                    <a:moveTo>
                      <a:pt x="695459" y="0"/>
                    </a:moveTo>
                    <a:cubicBezTo>
                      <a:pt x="1079550" y="0"/>
                      <a:pt x="1390918" y="311368"/>
                      <a:pt x="1390918" y="695459"/>
                    </a:cubicBezTo>
                    <a:cubicBezTo>
                      <a:pt x="1390918" y="919667"/>
                      <a:pt x="1390917" y="1143875"/>
                      <a:pt x="1390917" y="1368083"/>
                    </a:cubicBezTo>
                    <a:lnTo>
                      <a:pt x="1383435" y="1442299"/>
                    </a:lnTo>
                    <a:lnTo>
                      <a:pt x="7482" y="1442299"/>
                    </a:lnTo>
                    <a:lnTo>
                      <a:pt x="0" y="1368082"/>
                    </a:lnTo>
                    <a:lnTo>
                      <a:pt x="0" y="695459"/>
                    </a:lnTo>
                    <a:cubicBezTo>
                      <a:pt x="0" y="311368"/>
                      <a:pt x="311368" y="0"/>
                      <a:pt x="695459" y="0"/>
                    </a:cubicBezTo>
                    <a:close/>
                  </a:path>
                </a:pathLst>
              </a:custGeom>
              <a:solidFill>
                <a:srgbClr val="C2966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633" name="Google Shape;633;p22"/>
            <p:cNvGrpSpPr/>
            <p:nvPr/>
          </p:nvGrpSpPr>
          <p:grpSpPr>
            <a:xfrm>
              <a:off x="3173095" y="2284095"/>
              <a:ext cx="250190" cy="255905"/>
              <a:chOff x="3173095" y="2284095"/>
              <a:chExt cx="250190" cy="255905"/>
            </a:xfrm>
          </p:grpSpPr>
          <p:sp>
            <p:nvSpPr>
              <p:cNvPr id="634" name="Google Shape;634;p22"/>
              <p:cNvSpPr/>
              <p:nvPr/>
            </p:nvSpPr>
            <p:spPr>
              <a:xfrm>
                <a:off x="3173095" y="2334260"/>
                <a:ext cx="83185" cy="205740"/>
              </a:xfrm>
              <a:prstGeom prst="roundRect">
                <a:avLst>
                  <a:gd fmla="val 50000" name="adj"/>
                </a:avLst>
              </a:prstGeom>
              <a:solidFill>
                <a:srgbClr val="C2966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635" name="Google Shape;635;p22"/>
              <p:cNvSpPr/>
              <p:nvPr/>
            </p:nvSpPr>
            <p:spPr>
              <a:xfrm>
                <a:off x="3256280" y="2334260"/>
                <a:ext cx="83185" cy="205740"/>
              </a:xfrm>
              <a:prstGeom prst="roundRect">
                <a:avLst>
                  <a:gd fmla="val 50000" name="adj"/>
                </a:avLst>
              </a:prstGeom>
              <a:solidFill>
                <a:srgbClr val="C2966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636" name="Google Shape;636;p22"/>
              <p:cNvSpPr/>
              <p:nvPr/>
            </p:nvSpPr>
            <p:spPr>
              <a:xfrm>
                <a:off x="3339465" y="2334260"/>
                <a:ext cx="83185" cy="205740"/>
              </a:xfrm>
              <a:prstGeom prst="roundRect">
                <a:avLst>
                  <a:gd fmla="val 50000" name="adj"/>
                </a:avLst>
              </a:prstGeom>
              <a:solidFill>
                <a:srgbClr val="C2966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637" name="Google Shape;637;p22"/>
              <p:cNvSpPr/>
              <p:nvPr/>
            </p:nvSpPr>
            <p:spPr>
              <a:xfrm>
                <a:off x="3173095" y="2284095"/>
                <a:ext cx="250190" cy="180340"/>
              </a:xfrm>
              <a:custGeom>
                <a:rect b="b" l="l" r="r" t="t"/>
                <a:pathLst>
                  <a:path extrusionOk="0" h="1442299" w="1390918">
                    <a:moveTo>
                      <a:pt x="695459" y="0"/>
                    </a:moveTo>
                    <a:cubicBezTo>
                      <a:pt x="1079550" y="0"/>
                      <a:pt x="1390918" y="311368"/>
                      <a:pt x="1390918" y="695459"/>
                    </a:cubicBezTo>
                    <a:cubicBezTo>
                      <a:pt x="1390918" y="919667"/>
                      <a:pt x="1390917" y="1143875"/>
                      <a:pt x="1390917" y="1368083"/>
                    </a:cubicBezTo>
                    <a:lnTo>
                      <a:pt x="1383435" y="1442299"/>
                    </a:lnTo>
                    <a:lnTo>
                      <a:pt x="7482" y="1442299"/>
                    </a:lnTo>
                    <a:lnTo>
                      <a:pt x="0" y="1368082"/>
                    </a:lnTo>
                    <a:lnTo>
                      <a:pt x="0" y="695459"/>
                    </a:lnTo>
                    <a:cubicBezTo>
                      <a:pt x="0" y="311368"/>
                      <a:pt x="311368" y="0"/>
                      <a:pt x="695459" y="0"/>
                    </a:cubicBezTo>
                    <a:close/>
                  </a:path>
                </a:pathLst>
              </a:custGeom>
              <a:solidFill>
                <a:srgbClr val="C2966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638" name="Google Shape;638;p22"/>
            <p:cNvGrpSpPr/>
            <p:nvPr/>
          </p:nvGrpSpPr>
          <p:grpSpPr>
            <a:xfrm>
              <a:off x="3216910" y="1573530"/>
              <a:ext cx="1441450" cy="1420495"/>
              <a:chOff x="3216910" y="1573530"/>
              <a:chExt cx="1441450" cy="1420495"/>
            </a:xfrm>
          </p:grpSpPr>
          <p:sp>
            <p:nvSpPr>
              <p:cNvPr id="639" name="Google Shape;639;p22"/>
              <p:cNvSpPr/>
              <p:nvPr/>
            </p:nvSpPr>
            <p:spPr>
              <a:xfrm flipH="1" rot="-2700000">
                <a:off x="4171950" y="1807845"/>
                <a:ext cx="379095" cy="381000"/>
              </a:xfrm>
              <a:custGeom>
                <a:rect b="b" l="l" r="r" t="t"/>
                <a:pathLst>
                  <a:path extrusionOk="0" h="1734352" w="1758572">
                    <a:moveTo>
                      <a:pt x="39983" y="1214071"/>
                    </a:moveTo>
                    <a:cubicBezTo>
                      <a:pt x="-123144" y="986853"/>
                      <a:pt x="252564" y="562420"/>
                      <a:pt x="453562" y="369189"/>
                    </a:cubicBezTo>
                    <a:cubicBezTo>
                      <a:pt x="654560" y="175958"/>
                      <a:pt x="894492" y="-123981"/>
                      <a:pt x="1245970" y="54687"/>
                    </a:cubicBezTo>
                    <a:cubicBezTo>
                      <a:pt x="1597448" y="233355"/>
                      <a:pt x="1758572" y="1226066"/>
                      <a:pt x="1758572" y="1406249"/>
                    </a:cubicBezTo>
                    <a:cubicBezTo>
                      <a:pt x="1758572" y="1586432"/>
                      <a:pt x="1612505" y="1732499"/>
                      <a:pt x="1432322" y="1732499"/>
                    </a:cubicBezTo>
                    <a:cubicBezTo>
                      <a:pt x="816760" y="1761624"/>
                      <a:pt x="203110" y="1441289"/>
                      <a:pt x="39983" y="1214071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640" name="Google Shape;640;p22"/>
              <p:cNvSpPr/>
              <p:nvPr/>
            </p:nvSpPr>
            <p:spPr>
              <a:xfrm rot="2700000">
                <a:off x="3355975" y="1804670"/>
                <a:ext cx="358140" cy="360045"/>
              </a:xfrm>
              <a:custGeom>
                <a:rect b="b" l="l" r="r" t="t"/>
                <a:pathLst>
                  <a:path extrusionOk="0" h="1734352" w="1758572">
                    <a:moveTo>
                      <a:pt x="39983" y="1214071"/>
                    </a:moveTo>
                    <a:cubicBezTo>
                      <a:pt x="-123144" y="986853"/>
                      <a:pt x="252564" y="562420"/>
                      <a:pt x="453562" y="369189"/>
                    </a:cubicBezTo>
                    <a:cubicBezTo>
                      <a:pt x="654560" y="175958"/>
                      <a:pt x="894492" y="-123981"/>
                      <a:pt x="1245970" y="54687"/>
                    </a:cubicBezTo>
                    <a:cubicBezTo>
                      <a:pt x="1597448" y="233355"/>
                      <a:pt x="1758572" y="1226066"/>
                      <a:pt x="1758572" y="1406249"/>
                    </a:cubicBezTo>
                    <a:cubicBezTo>
                      <a:pt x="1758572" y="1586432"/>
                      <a:pt x="1612505" y="1732499"/>
                      <a:pt x="1432322" y="1732499"/>
                    </a:cubicBezTo>
                    <a:cubicBezTo>
                      <a:pt x="816760" y="1761624"/>
                      <a:pt x="203110" y="1441289"/>
                      <a:pt x="39983" y="1214071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641" name="Google Shape;641;p22"/>
              <p:cNvSpPr/>
              <p:nvPr/>
            </p:nvSpPr>
            <p:spPr>
              <a:xfrm rot="2700000">
                <a:off x="3437890" y="1793240"/>
                <a:ext cx="989965" cy="967105"/>
              </a:xfrm>
              <a:custGeom>
                <a:rect b="b" l="l" r="r" t="t"/>
                <a:pathLst>
                  <a:path extrusionOk="0" h="1698837" w="1739874">
                    <a:moveTo>
                      <a:pt x="36457" y="1194296"/>
                    </a:moveTo>
                    <a:cubicBezTo>
                      <a:pt x="-116567" y="987658"/>
                      <a:pt x="249038" y="542645"/>
                      <a:pt x="450036" y="349414"/>
                    </a:cubicBezTo>
                    <a:cubicBezTo>
                      <a:pt x="651034" y="156183"/>
                      <a:pt x="1027562" y="-92656"/>
                      <a:pt x="1242444" y="34912"/>
                    </a:cubicBezTo>
                    <a:cubicBezTo>
                      <a:pt x="1457326" y="162480"/>
                      <a:pt x="1754295" y="837805"/>
                      <a:pt x="1739330" y="1114821"/>
                    </a:cubicBezTo>
                    <a:cubicBezTo>
                      <a:pt x="1724365" y="1391837"/>
                      <a:pt x="1332837" y="1697008"/>
                      <a:pt x="1152654" y="1697008"/>
                    </a:cubicBezTo>
                    <a:cubicBezTo>
                      <a:pt x="537092" y="1726133"/>
                      <a:pt x="189481" y="1400934"/>
                      <a:pt x="36457" y="119429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642" name="Google Shape;642;p22"/>
              <p:cNvSpPr/>
              <p:nvPr/>
            </p:nvSpPr>
            <p:spPr>
              <a:xfrm rot="2700000">
                <a:off x="3418840" y="1787525"/>
                <a:ext cx="1016635" cy="992505"/>
              </a:xfrm>
              <a:custGeom>
                <a:rect b="b" l="l" r="r" t="t"/>
                <a:pathLst>
                  <a:path extrusionOk="0" h="1743875" w="1786085">
                    <a:moveTo>
                      <a:pt x="385582" y="440769"/>
                    </a:moveTo>
                    <a:lnTo>
                      <a:pt x="1003488" y="1152373"/>
                    </a:lnTo>
                    <a:cubicBezTo>
                      <a:pt x="1141799" y="1398532"/>
                      <a:pt x="1150101" y="1406881"/>
                      <a:pt x="1288808" y="1677573"/>
                    </a:cubicBezTo>
                    <a:cubicBezTo>
                      <a:pt x="644898" y="1930768"/>
                      <a:pt x="222629" y="1390552"/>
                      <a:pt x="57638" y="1200487"/>
                    </a:cubicBezTo>
                    <a:cubicBezTo>
                      <a:pt x="-107353" y="1010422"/>
                      <a:pt x="116042" y="748727"/>
                      <a:pt x="298859" y="537185"/>
                    </a:cubicBezTo>
                    <a:lnTo>
                      <a:pt x="385582" y="440769"/>
                    </a:lnTo>
                    <a:close/>
                    <a:moveTo>
                      <a:pt x="1183656" y="956372"/>
                    </a:moveTo>
                    <a:cubicBezTo>
                      <a:pt x="984554" y="799486"/>
                      <a:pt x="583159" y="437158"/>
                      <a:pt x="476666" y="351178"/>
                    </a:cubicBezTo>
                    <a:cubicBezTo>
                      <a:pt x="662049" y="166760"/>
                      <a:pt x="1052541" y="-103800"/>
                      <a:pt x="1263625" y="41103"/>
                    </a:cubicBezTo>
                    <a:cubicBezTo>
                      <a:pt x="1474709" y="186006"/>
                      <a:pt x="1926780" y="698748"/>
                      <a:pt x="1743173" y="1220599"/>
                    </a:cubicBezTo>
                    <a:lnTo>
                      <a:pt x="1183656" y="956372"/>
                    </a:lnTo>
                    <a:close/>
                  </a:path>
                </a:pathLst>
              </a:custGeom>
              <a:solidFill>
                <a:srgbClr val="C2966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643" name="Google Shape;643;p22"/>
              <p:cNvSpPr/>
              <p:nvPr/>
            </p:nvSpPr>
            <p:spPr>
              <a:xfrm rot="2700000">
                <a:off x="3870960" y="2595245"/>
                <a:ext cx="134620" cy="128905"/>
              </a:xfrm>
              <a:custGeom>
                <a:rect b="b" l="l" r="r" t="t"/>
                <a:pathLst>
                  <a:path extrusionOk="0" h="1596230" w="1669501">
                    <a:moveTo>
                      <a:pt x="41902" y="1209615"/>
                    </a:moveTo>
                    <a:cubicBezTo>
                      <a:pt x="-126640" y="1042211"/>
                      <a:pt x="254483" y="557964"/>
                      <a:pt x="455481" y="364733"/>
                    </a:cubicBezTo>
                    <a:cubicBezTo>
                      <a:pt x="656479" y="171502"/>
                      <a:pt x="1079347" y="-117173"/>
                      <a:pt x="1247889" y="50231"/>
                    </a:cubicBezTo>
                    <a:cubicBezTo>
                      <a:pt x="1416431" y="217635"/>
                      <a:pt x="1961480" y="849536"/>
                      <a:pt x="1466734" y="1369157"/>
                    </a:cubicBezTo>
                    <a:cubicBezTo>
                      <a:pt x="971988" y="1888778"/>
                      <a:pt x="210444" y="1377019"/>
                      <a:pt x="41902" y="12096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644" name="Google Shape;644;p22"/>
              <p:cNvSpPr/>
              <p:nvPr/>
            </p:nvSpPr>
            <p:spPr>
              <a:xfrm rot="2700000">
                <a:off x="3324860" y="1802130"/>
                <a:ext cx="358775" cy="361950"/>
              </a:xfrm>
              <a:custGeom>
                <a:rect b="b" l="l" r="r" t="t"/>
                <a:pathLst>
                  <a:path extrusionOk="0" h="1742075" w="1761838">
                    <a:moveTo>
                      <a:pt x="37936" y="1221794"/>
                    </a:moveTo>
                    <a:cubicBezTo>
                      <a:pt x="-125191" y="994576"/>
                      <a:pt x="280117" y="551544"/>
                      <a:pt x="451515" y="376912"/>
                    </a:cubicBezTo>
                    <a:cubicBezTo>
                      <a:pt x="622913" y="202280"/>
                      <a:pt x="702678" y="129753"/>
                      <a:pt x="888944" y="-1"/>
                    </a:cubicBezTo>
                    <a:cubicBezTo>
                      <a:pt x="895373" y="244850"/>
                      <a:pt x="1050054" y="290772"/>
                      <a:pt x="1194651" y="526434"/>
                    </a:cubicBezTo>
                    <a:cubicBezTo>
                      <a:pt x="1339248" y="762096"/>
                      <a:pt x="1717254" y="1211674"/>
                      <a:pt x="1756525" y="1413972"/>
                    </a:cubicBezTo>
                    <a:cubicBezTo>
                      <a:pt x="1795796" y="1616270"/>
                      <a:pt x="1610458" y="1740222"/>
                      <a:pt x="1430275" y="1740222"/>
                    </a:cubicBezTo>
                    <a:cubicBezTo>
                      <a:pt x="814713" y="1769347"/>
                      <a:pt x="201063" y="1449012"/>
                      <a:pt x="37936" y="1221794"/>
                    </a:cubicBezTo>
                    <a:close/>
                  </a:path>
                </a:pathLst>
              </a:custGeom>
              <a:solidFill>
                <a:srgbClr val="26262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645" name="Google Shape;645;p22"/>
              <p:cNvSpPr/>
              <p:nvPr/>
            </p:nvSpPr>
            <p:spPr>
              <a:xfrm flipH="1" rot="-2700000">
                <a:off x="4199255" y="1805940"/>
                <a:ext cx="379730" cy="382905"/>
              </a:xfrm>
              <a:custGeom>
                <a:rect b="b" l="l" r="r" t="t"/>
                <a:pathLst>
                  <a:path extrusionOk="0" h="1742075" w="1761838">
                    <a:moveTo>
                      <a:pt x="37936" y="1221794"/>
                    </a:moveTo>
                    <a:cubicBezTo>
                      <a:pt x="-125191" y="994576"/>
                      <a:pt x="280117" y="551544"/>
                      <a:pt x="451515" y="376912"/>
                    </a:cubicBezTo>
                    <a:cubicBezTo>
                      <a:pt x="622913" y="202280"/>
                      <a:pt x="702678" y="129753"/>
                      <a:pt x="888944" y="-1"/>
                    </a:cubicBezTo>
                    <a:cubicBezTo>
                      <a:pt x="895373" y="244850"/>
                      <a:pt x="1050054" y="290772"/>
                      <a:pt x="1194651" y="526434"/>
                    </a:cubicBezTo>
                    <a:cubicBezTo>
                      <a:pt x="1339248" y="762096"/>
                      <a:pt x="1717254" y="1211674"/>
                      <a:pt x="1756525" y="1413972"/>
                    </a:cubicBezTo>
                    <a:cubicBezTo>
                      <a:pt x="1795796" y="1616270"/>
                      <a:pt x="1610458" y="1740222"/>
                      <a:pt x="1430275" y="1740222"/>
                    </a:cubicBezTo>
                    <a:cubicBezTo>
                      <a:pt x="814713" y="1769347"/>
                      <a:pt x="201063" y="1449012"/>
                      <a:pt x="37936" y="1221794"/>
                    </a:cubicBezTo>
                    <a:close/>
                  </a:path>
                </a:pathLst>
              </a:custGeom>
              <a:solidFill>
                <a:srgbClr val="26262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646" name="Google Shape;646;p22"/>
              <p:cNvSpPr/>
              <p:nvPr/>
            </p:nvSpPr>
            <p:spPr>
              <a:xfrm>
                <a:off x="3746500" y="2331720"/>
                <a:ext cx="69215" cy="69215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647" name="Google Shape;647;p22"/>
              <p:cNvSpPr/>
              <p:nvPr/>
            </p:nvSpPr>
            <p:spPr>
              <a:xfrm>
                <a:off x="4049395" y="2336165"/>
                <a:ext cx="69215" cy="69215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648" name="Google Shape;648;p22"/>
            <p:cNvSpPr/>
            <p:nvPr/>
          </p:nvSpPr>
          <p:spPr>
            <a:xfrm>
              <a:off x="9929495" y="5988685"/>
              <a:ext cx="386715" cy="398145"/>
            </a:xfrm>
            <a:custGeom>
              <a:rect b="b" l="l" r="r" t="t"/>
              <a:pathLst>
                <a:path extrusionOk="0" h="625402" w="607199">
                  <a:moveTo>
                    <a:pt x="537601" y="271599"/>
                  </a:moveTo>
                  <a:cubicBezTo>
                    <a:pt x="573930" y="273438"/>
                    <a:pt x="602111" y="288694"/>
                    <a:pt x="606588" y="311939"/>
                  </a:cubicBezTo>
                  <a:cubicBezTo>
                    <a:pt x="612557" y="342933"/>
                    <a:pt x="574125" y="376392"/>
                    <a:pt x="520747" y="386672"/>
                  </a:cubicBezTo>
                  <a:cubicBezTo>
                    <a:pt x="467369" y="396952"/>
                    <a:pt x="419259" y="380160"/>
                    <a:pt x="413290" y="349167"/>
                  </a:cubicBezTo>
                  <a:cubicBezTo>
                    <a:pt x="407321" y="318173"/>
                    <a:pt x="445753" y="284715"/>
                    <a:pt x="499131" y="274434"/>
                  </a:cubicBezTo>
                  <a:cubicBezTo>
                    <a:pt x="512476" y="271864"/>
                    <a:pt x="525491" y="270986"/>
                    <a:pt x="537601" y="271599"/>
                  </a:cubicBezTo>
                  <a:close/>
                  <a:moveTo>
                    <a:pt x="234284" y="229392"/>
                  </a:moveTo>
                  <a:cubicBezTo>
                    <a:pt x="316101" y="229392"/>
                    <a:pt x="382427" y="296080"/>
                    <a:pt x="382427" y="378343"/>
                  </a:cubicBezTo>
                  <a:lnTo>
                    <a:pt x="379180" y="394513"/>
                  </a:lnTo>
                  <a:lnTo>
                    <a:pt x="394001" y="416143"/>
                  </a:lnTo>
                  <a:cubicBezTo>
                    <a:pt x="400865" y="432110"/>
                    <a:pt x="404661" y="449666"/>
                    <a:pt x="404661" y="468094"/>
                  </a:cubicBezTo>
                  <a:cubicBezTo>
                    <a:pt x="404661" y="523378"/>
                    <a:pt x="370499" y="570812"/>
                    <a:pt x="321813" y="591074"/>
                  </a:cubicBezTo>
                  <a:lnTo>
                    <a:pt x="277074" y="599961"/>
                  </a:lnTo>
                  <a:lnTo>
                    <a:pt x="254534" y="614914"/>
                  </a:lnTo>
                  <a:cubicBezTo>
                    <a:pt x="238306" y="621667"/>
                    <a:pt x="220463" y="625402"/>
                    <a:pt x="201734" y="625402"/>
                  </a:cubicBezTo>
                  <a:cubicBezTo>
                    <a:pt x="164276" y="625402"/>
                    <a:pt x="130364" y="610463"/>
                    <a:pt x="105816" y="586310"/>
                  </a:cubicBezTo>
                  <a:lnTo>
                    <a:pt x="79815" y="548365"/>
                  </a:lnTo>
                  <a:lnTo>
                    <a:pt x="39730" y="521773"/>
                  </a:lnTo>
                  <a:cubicBezTo>
                    <a:pt x="15183" y="497620"/>
                    <a:pt x="0" y="464253"/>
                    <a:pt x="0" y="427397"/>
                  </a:cubicBezTo>
                  <a:cubicBezTo>
                    <a:pt x="0" y="372113"/>
                    <a:pt x="34162" y="324679"/>
                    <a:pt x="82848" y="304418"/>
                  </a:cubicBezTo>
                  <a:lnTo>
                    <a:pt x="112415" y="298544"/>
                  </a:lnTo>
                  <a:lnTo>
                    <a:pt x="129531" y="273019"/>
                  </a:lnTo>
                  <a:cubicBezTo>
                    <a:pt x="156340" y="246064"/>
                    <a:pt x="193376" y="229392"/>
                    <a:pt x="234284" y="229392"/>
                  </a:cubicBezTo>
                  <a:close/>
                  <a:moveTo>
                    <a:pt x="470009" y="100346"/>
                  </a:moveTo>
                  <a:cubicBezTo>
                    <a:pt x="478421" y="101230"/>
                    <a:pt x="485847" y="104223"/>
                    <a:pt x="491704" y="109510"/>
                  </a:cubicBezTo>
                  <a:cubicBezTo>
                    <a:pt x="515134" y="130659"/>
                    <a:pt x="504601" y="180514"/>
                    <a:pt x="468177" y="220866"/>
                  </a:cubicBezTo>
                  <a:cubicBezTo>
                    <a:pt x="431754" y="261217"/>
                    <a:pt x="383234" y="276783"/>
                    <a:pt x="359804" y="255634"/>
                  </a:cubicBezTo>
                  <a:cubicBezTo>
                    <a:pt x="336375" y="234485"/>
                    <a:pt x="346908" y="184630"/>
                    <a:pt x="383331" y="144278"/>
                  </a:cubicBezTo>
                  <a:cubicBezTo>
                    <a:pt x="410649" y="114015"/>
                    <a:pt x="444771" y="97693"/>
                    <a:pt x="470009" y="100346"/>
                  </a:cubicBezTo>
                  <a:close/>
                  <a:moveTo>
                    <a:pt x="119388" y="31433"/>
                  </a:moveTo>
                  <a:cubicBezTo>
                    <a:pt x="150951" y="31433"/>
                    <a:pt x="176538" y="75499"/>
                    <a:pt x="176538" y="129858"/>
                  </a:cubicBezTo>
                  <a:cubicBezTo>
                    <a:pt x="176538" y="184217"/>
                    <a:pt x="150951" y="228283"/>
                    <a:pt x="119388" y="228283"/>
                  </a:cubicBezTo>
                  <a:cubicBezTo>
                    <a:pt x="87825" y="228283"/>
                    <a:pt x="62238" y="184217"/>
                    <a:pt x="62238" y="129858"/>
                  </a:cubicBezTo>
                  <a:cubicBezTo>
                    <a:pt x="62238" y="75499"/>
                    <a:pt x="87825" y="31433"/>
                    <a:pt x="119388" y="31433"/>
                  </a:cubicBezTo>
                  <a:close/>
                  <a:moveTo>
                    <a:pt x="314052" y="1075"/>
                  </a:moveTo>
                  <a:cubicBezTo>
                    <a:pt x="344614" y="8958"/>
                    <a:pt x="358385" y="58017"/>
                    <a:pt x="344809" y="110654"/>
                  </a:cubicBezTo>
                  <a:cubicBezTo>
                    <a:pt x="331233" y="163290"/>
                    <a:pt x="295452" y="199570"/>
                    <a:pt x="264889" y="191687"/>
                  </a:cubicBezTo>
                  <a:cubicBezTo>
                    <a:pt x="234326" y="183804"/>
                    <a:pt x="220555" y="134744"/>
                    <a:pt x="234131" y="82108"/>
                  </a:cubicBezTo>
                  <a:cubicBezTo>
                    <a:pt x="247707" y="29471"/>
                    <a:pt x="283489" y="-6808"/>
                    <a:pt x="314052" y="107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649" name="Google Shape;649;p22"/>
          <p:cNvGrpSpPr/>
          <p:nvPr/>
        </p:nvGrpSpPr>
        <p:grpSpPr>
          <a:xfrm>
            <a:off x="3265170" y="875665"/>
            <a:ext cx="5966460" cy="747395"/>
            <a:chOff x="3265170" y="875665"/>
            <a:chExt cx="5966460" cy="747395"/>
          </a:xfrm>
        </p:grpSpPr>
        <p:sp>
          <p:nvSpPr>
            <p:cNvPr id="650" name="Google Shape;650;p22"/>
            <p:cNvSpPr/>
            <p:nvPr/>
          </p:nvSpPr>
          <p:spPr>
            <a:xfrm rot="10800000">
              <a:off x="3265170" y="875665"/>
              <a:ext cx="5966460" cy="695325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B4A48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51" name="Google Shape;651;p22"/>
            <p:cNvSpPr txBox="1">
              <a:spLocks/>
            </p:cNvSpPr>
            <p:nvPr/>
          </p:nvSpPr>
          <p:spPr>
            <a:xfrm rot="0">
              <a:off x="4210685" y="991235"/>
              <a:ext cx="4059555" cy="522605"/>
            </a:xfrm>
            <a:prstGeom prst="rect"/>
            <a:noFill/>
            <a:ln w="0">
              <a:noFill/>
              <a:prstDash/>
            </a:ln>
          </p:spPr>
          <p:txBody>
            <a:bodyPr wrap="square" lIns="91440" tIns="45720" rIns="91440" bIns="45720" numCol="1" vert="horz" anchor="t">
              <a:spAutoFit/>
            </a:bodyPr>
            <a:lstStyle/>
            <a:p>
              <a:pPr marL="0" indent="0" rtl="0" algn="ctr" latinLnBrk="0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sz="2800" cap="none" i="0" b="1" strike="noStrike">
                  <a:solidFill>
                    <a:schemeClr val="lt1"/>
                  </a:solidFill>
                  <a:latin typeface="Arial" charset="0"/>
                  <a:ea typeface="Arial" charset="0"/>
                  <a:cs typeface="Arial" charset="0"/>
                </a:rPr>
                <a:t>보호자 - 시터 공유경제</a:t>
              </a:r>
              <a:endParaRPr lang="ko-KR" altLang="en-US" sz="2800" cap="none" i="0" b="1" strike="noStrike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652" name="Google Shape;652;p22"/>
            <p:cNvSpPr/>
            <p:nvPr/>
          </p:nvSpPr>
          <p:spPr>
            <a:xfrm>
              <a:off x="3445510" y="1165225"/>
              <a:ext cx="444500" cy="457835"/>
            </a:xfrm>
            <a:custGeom>
              <a:rect b="b" l="l" r="r" t="t"/>
              <a:pathLst>
                <a:path extrusionOk="0" h="625402" w="607199">
                  <a:moveTo>
                    <a:pt x="537601" y="271599"/>
                  </a:moveTo>
                  <a:cubicBezTo>
                    <a:pt x="573930" y="273438"/>
                    <a:pt x="602111" y="288694"/>
                    <a:pt x="606588" y="311939"/>
                  </a:cubicBezTo>
                  <a:cubicBezTo>
                    <a:pt x="612557" y="342933"/>
                    <a:pt x="574125" y="376392"/>
                    <a:pt x="520747" y="386672"/>
                  </a:cubicBezTo>
                  <a:cubicBezTo>
                    <a:pt x="467369" y="396952"/>
                    <a:pt x="419259" y="380160"/>
                    <a:pt x="413290" y="349167"/>
                  </a:cubicBezTo>
                  <a:cubicBezTo>
                    <a:pt x="407321" y="318173"/>
                    <a:pt x="445753" y="284715"/>
                    <a:pt x="499131" y="274434"/>
                  </a:cubicBezTo>
                  <a:cubicBezTo>
                    <a:pt x="512476" y="271864"/>
                    <a:pt x="525491" y="270986"/>
                    <a:pt x="537601" y="271599"/>
                  </a:cubicBezTo>
                  <a:close/>
                  <a:moveTo>
                    <a:pt x="234284" y="229392"/>
                  </a:moveTo>
                  <a:cubicBezTo>
                    <a:pt x="316101" y="229392"/>
                    <a:pt x="382427" y="296080"/>
                    <a:pt x="382427" y="378343"/>
                  </a:cubicBezTo>
                  <a:lnTo>
                    <a:pt x="379180" y="394513"/>
                  </a:lnTo>
                  <a:lnTo>
                    <a:pt x="394001" y="416143"/>
                  </a:lnTo>
                  <a:cubicBezTo>
                    <a:pt x="400865" y="432110"/>
                    <a:pt x="404661" y="449666"/>
                    <a:pt x="404661" y="468094"/>
                  </a:cubicBezTo>
                  <a:cubicBezTo>
                    <a:pt x="404661" y="523378"/>
                    <a:pt x="370499" y="570812"/>
                    <a:pt x="321813" y="591074"/>
                  </a:cubicBezTo>
                  <a:lnTo>
                    <a:pt x="277074" y="599961"/>
                  </a:lnTo>
                  <a:lnTo>
                    <a:pt x="254534" y="614914"/>
                  </a:lnTo>
                  <a:cubicBezTo>
                    <a:pt x="238306" y="621667"/>
                    <a:pt x="220463" y="625402"/>
                    <a:pt x="201734" y="625402"/>
                  </a:cubicBezTo>
                  <a:cubicBezTo>
                    <a:pt x="164276" y="625402"/>
                    <a:pt x="130364" y="610463"/>
                    <a:pt x="105816" y="586310"/>
                  </a:cubicBezTo>
                  <a:lnTo>
                    <a:pt x="79815" y="548365"/>
                  </a:lnTo>
                  <a:lnTo>
                    <a:pt x="39730" y="521773"/>
                  </a:lnTo>
                  <a:cubicBezTo>
                    <a:pt x="15183" y="497620"/>
                    <a:pt x="0" y="464253"/>
                    <a:pt x="0" y="427397"/>
                  </a:cubicBezTo>
                  <a:cubicBezTo>
                    <a:pt x="0" y="372113"/>
                    <a:pt x="34162" y="324679"/>
                    <a:pt x="82848" y="304418"/>
                  </a:cubicBezTo>
                  <a:lnTo>
                    <a:pt x="112415" y="298544"/>
                  </a:lnTo>
                  <a:lnTo>
                    <a:pt x="129531" y="273019"/>
                  </a:lnTo>
                  <a:cubicBezTo>
                    <a:pt x="156340" y="246064"/>
                    <a:pt x="193376" y="229392"/>
                    <a:pt x="234284" y="229392"/>
                  </a:cubicBezTo>
                  <a:close/>
                  <a:moveTo>
                    <a:pt x="470009" y="100346"/>
                  </a:moveTo>
                  <a:cubicBezTo>
                    <a:pt x="478421" y="101230"/>
                    <a:pt x="485847" y="104223"/>
                    <a:pt x="491704" y="109510"/>
                  </a:cubicBezTo>
                  <a:cubicBezTo>
                    <a:pt x="515134" y="130659"/>
                    <a:pt x="504601" y="180514"/>
                    <a:pt x="468177" y="220866"/>
                  </a:cubicBezTo>
                  <a:cubicBezTo>
                    <a:pt x="431754" y="261217"/>
                    <a:pt x="383234" y="276783"/>
                    <a:pt x="359804" y="255634"/>
                  </a:cubicBezTo>
                  <a:cubicBezTo>
                    <a:pt x="336375" y="234485"/>
                    <a:pt x="346908" y="184630"/>
                    <a:pt x="383331" y="144278"/>
                  </a:cubicBezTo>
                  <a:cubicBezTo>
                    <a:pt x="410649" y="114015"/>
                    <a:pt x="444771" y="97693"/>
                    <a:pt x="470009" y="100346"/>
                  </a:cubicBezTo>
                  <a:close/>
                  <a:moveTo>
                    <a:pt x="119388" y="31433"/>
                  </a:moveTo>
                  <a:cubicBezTo>
                    <a:pt x="150951" y="31433"/>
                    <a:pt x="176538" y="75499"/>
                    <a:pt x="176538" y="129858"/>
                  </a:cubicBezTo>
                  <a:cubicBezTo>
                    <a:pt x="176538" y="184217"/>
                    <a:pt x="150951" y="228283"/>
                    <a:pt x="119388" y="228283"/>
                  </a:cubicBezTo>
                  <a:cubicBezTo>
                    <a:pt x="87825" y="228283"/>
                    <a:pt x="62238" y="184217"/>
                    <a:pt x="62238" y="129858"/>
                  </a:cubicBezTo>
                  <a:cubicBezTo>
                    <a:pt x="62238" y="75499"/>
                    <a:pt x="87825" y="31433"/>
                    <a:pt x="119388" y="31433"/>
                  </a:cubicBezTo>
                  <a:close/>
                  <a:moveTo>
                    <a:pt x="314052" y="1075"/>
                  </a:moveTo>
                  <a:cubicBezTo>
                    <a:pt x="344614" y="8958"/>
                    <a:pt x="358385" y="58017"/>
                    <a:pt x="344809" y="110654"/>
                  </a:cubicBezTo>
                  <a:cubicBezTo>
                    <a:pt x="331233" y="163290"/>
                    <a:pt x="295452" y="199570"/>
                    <a:pt x="264889" y="191687"/>
                  </a:cubicBezTo>
                  <a:cubicBezTo>
                    <a:pt x="234326" y="183804"/>
                    <a:pt x="220555" y="134744"/>
                    <a:pt x="234131" y="82108"/>
                  </a:cubicBezTo>
                  <a:cubicBezTo>
                    <a:pt x="247707" y="29471"/>
                    <a:pt x="283489" y="-6808"/>
                    <a:pt x="314052" y="1075"/>
                  </a:cubicBezTo>
                  <a:close/>
                </a:path>
              </a:pathLst>
            </a:custGeom>
            <a:solidFill>
              <a:srgbClr val="BFB19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653" name="Google Shape;653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210" y="2870200"/>
            <a:ext cx="2700020" cy="244983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4" name="Google Shape;654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24125" y="2797810"/>
            <a:ext cx="2700020" cy="2689860"/>
          </a:xfrm>
          <a:prstGeom prst="rect">
            <a:avLst/>
          </a:prstGeom>
          <a:noFill/>
          <a:ln>
            <a:noFill/>
          </a:ln>
        </p:spPr>
      </p:pic>
      <p:sp>
        <p:nvSpPr>
          <p:cNvPr id="655" name="Google Shape;655;p22"/>
          <p:cNvSpPr/>
          <p:nvPr/>
        </p:nvSpPr>
        <p:spPr>
          <a:xfrm>
            <a:off x="5257800" y="3429000"/>
            <a:ext cx="1597660" cy="441325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DC5955"/>
          </a:solidFill>
          <a:ln cap="flat" cmpd="sng" w="12700">
            <a:solidFill>
              <a:srgbClr val="DC5955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56" name="Google Shape;656;p22"/>
          <p:cNvSpPr/>
          <p:nvPr/>
        </p:nvSpPr>
        <p:spPr>
          <a:xfrm>
            <a:off x="5187950" y="4267200"/>
            <a:ext cx="1577340" cy="446405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71B9B5"/>
          </a:solidFill>
          <a:ln cap="flat" cmpd="sng" w="12700">
            <a:solidFill>
              <a:srgbClr val="71B9B5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57" name="Google Shape;657;p22"/>
          <p:cNvSpPr txBox="1"/>
          <p:nvPr/>
        </p:nvSpPr>
        <p:spPr>
          <a:xfrm>
            <a:off x="2652395" y="5178425"/>
            <a:ext cx="2632075" cy="3917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20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보호자 </a:t>
            </a:r>
            <a:endParaRPr b="1" i="0" sz="20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8" name="Google Shape;658;p22"/>
          <p:cNvSpPr txBox="1"/>
          <p:nvPr/>
        </p:nvSpPr>
        <p:spPr>
          <a:xfrm>
            <a:off x="6922135" y="5211445"/>
            <a:ext cx="2632075" cy="3917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20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시터</a:t>
            </a:r>
            <a:endParaRPr b="1" i="0" sz="20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D966"/>
        </a:solidFill>
      </p:bgPr>
    </p:bg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23"/>
          <p:cNvSpPr txBox="1"/>
          <p:nvPr/>
        </p:nvSpPr>
        <p:spPr>
          <a:xfrm>
            <a:off x="3352800" y="2828925"/>
            <a:ext cx="5486400" cy="6362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solidFill>
                <a:srgbClr val="BFB19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64" name="Google Shape;664;p23"/>
          <p:cNvGrpSpPr/>
          <p:nvPr/>
        </p:nvGrpSpPr>
        <p:grpSpPr>
          <a:xfrm>
            <a:off x="3265170" y="875665"/>
            <a:ext cx="5966460" cy="747395"/>
            <a:chOff x="3265170" y="875665"/>
            <a:chExt cx="5966460" cy="747395"/>
          </a:xfrm>
        </p:grpSpPr>
        <p:sp>
          <p:nvSpPr>
            <p:cNvPr id="665" name="Google Shape;665;p23"/>
            <p:cNvSpPr/>
            <p:nvPr/>
          </p:nvSpPr>
          <p:spPr>
            <a:xfrm rot="10800000">
              <a:off x="3265170" y="875665"/>
              <a:ext cx="5966460" cy="695325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B4A48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66" name="Google Shape;666;p23"/>
            <p:cNvSpPr txBox="1">
              <a:spLocks/>
            </p:cNvSpPr>
            <p:nvPr/>
          </p:nvSpPr>
          <p:spPr>
            <a:xfrm rot="0">
              <a:off x="4397375" y="991235"/>
              <a:ext cx="3704590" cy="522605"/>
            </a:xfrm>
            <a:prstGeom prst="rect"/>
            <a:noFill/>
            <a:ln w="0">
              <a:noFill/>
              <a:prstDash/>
            </a:ln>
          </p:spPr>
          <p:txBody>
            <a:bodyPr wrap="square" lIns="91440" tIns="45720" rIns="91440" bIns="45720" numCol="1" vert="horz" anchor="t">
              <a:spAutoFit/>
            </a:bodyPr>
            <a:lstStyle/>
            <a:p>
              <a:pPr marL="0" indent="0" rtl="0" algn="ctr" latinLnBrk="0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sz="2800" cap="none" i="0" b="1" strike="noStrike">
                  <a:solidFill>
                    <a:schemeClr val="lt1"/>
                  </a:solidFill>
                  <a:latin typeface="Arial" charset="0"/>
                  <a:ea typeface="Arial" charset="0"/>
                  <a:cs typeface="Arial" charset="0"/>
                </a:rPr>
                <a:t>반려견 맞춤 서비스</a:t>
              </a:r>
              <a:endParaRPr lang="ko-KR" altLang="en-US" sz="2800" cap="none" i="0" b="1" strike="noStrike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667" name="Google Shape;667;p23"/>
            <p:cNvSpPr/>
            <p:nvPr/>
          </p:nvSpPr>
          <p:spPr>
            <a:xfrm>
              <a:off x="3445510" y="1165225"/>
              <a:ext cx="444500" cy="457835"/>
            </a:xfrm>
            <a:custGeom>
              <a:rect b="b" l="l" r="r" t="t"/>
              <a:pathLst>
                <a:path extrusionOk="0" h="625402" w="607199">
                  <a:moveTo>
                    <a:pt x="537601" y="271599"/>
                  </a:moveTo>
                  <a:cubicBezTo>
                    <a:pt x="573930" y="273438"/>
                    <a:pt x="602111" y="288694"/>
                    <a:pt x="606588" y="311939"/>
                  </a:cubicBezTo>
                  <a:cubicBezTo>
                    <a:pt x="612557" y="342933"/>
                    <a:pt x="574125" y="376392"/>
                    <a:pt x="520747" y="386672"/>
                  </a:cubicBezTo>
                  <a:cubicBezTo>
                    <a:pt x="467369" y="396952"/>
                    <a:pt x="419259" y="380160"/>
                    <a:pt x="413290" y="349167"/>
                  </a:cubicBezTo>
                  <a:cubicBezTo>
                    <a:pt x="407321" y="318173"/>
                    <a:pt x="445753" y="284715"/>
                    <a:pt x="499131" y="274434"/>
                  </a:cubicBezTo>
                  <a:cubicBezTo>
                    <a:pt x="512476" y="271864"/>
                    <a:pt x="525491" y="270986"/>
                    <a:pt x="537601" y="271599"/>
                  </a:cubicBezTo>
                  <a:close/>
                  <a:moveTo>
                    <a:pt x="234284" y="229392"/>
                  </a:moveTo>
                  <a:cubicBezTo>
                    <a:pt x="316101" y="229392"/>
                    <a:pt x="382427" y="296080"/>
                    <a:pt x="382427" y="378343"/>
                  </a:cubicBezTo>
                  <a:lnTo>
                    <a:pt x="379180" y="394513"/>
                  </a:lnTo>
                  <a:lnTo>
                    <a:pt x="394001" y="416143"/>
                  </a:lnTo>
                  <a:cubicBezTo>
                    <a:pt x="400865" y="432110"/>
                    <a:pt x="404661" y="449666"/>
                    <a:pt x="404661" y="468094"/>
                  </a:cubicBezTo>
                  <a:cubicBezTo>
                    <a:pt x="404661" y="523378"/>
                    <a:pt x="370499" y="570812"/>
                    <a:pt x="321813" y="591074"/>
                  </a:cubicBezTo>
                  <a:lnTo>
                    <a:pt x="277074" y="599961"/>
                  </a:lnTo>
                  <a:lnTo>
                    <a:pt x="254534" y="614914"/>
                  </a:lnTo>
                  <a:cubicBezTo>
                    <a:pt x="238306" y="621667"/>
                    <a:pt x="220463" y="625402"/>
                    <a:pt x="201734" y="625402"/>
                  </a:cubicBezTo>
                  <a:cubicBezTo>
                    <a:pt x="164276" y="625402"/>
                    <a:pt x="130364" y="610463"/>
                    <a:pt x="105816" y="586310"/>
                  </a:cubicBezTo>
                  <a:lnTo>
                    <a:pt x="79815" y="548365"/>
                  </a:lnTo>
                  <a:lnTo>
                    <a:pt x="39730" y="521773"/>
                  </a:lnTo>
                  <a:cubicBezTo>
                    <a:pt x="15183" y="497620"/>
                    <a:pt x="0" y="464253"/>
                    <a:pt x="0" y="427397"/>
                  </a:cubicBezTo>
                  <a:cubicBezTo>
                    <a:pt x="0" y="372113"/>
                    <a:pt x="34162" y="324679"/>
                    <a:pt x="82848" y="304418"/>
                  </a:cubicBezTo>
                  <a:lnTo>
                    <a:pt x="112415" y="298544"/>
                  </a:lnTo>
                  <a:lnTo>
                    <a:pt x="129531" y="273019"/>
                  </a:lnTo>
                  <a:cubicBezTo>
                    <a:pt x="156340" y="246064"/>
                    <a:pt x="193376" y="229392"/>
                    <a:pt x="234284" y="229392"/>
                  </a:cubicBezTo>
                  <a:close/>
                  <a:moveTo>
                    <a:pt x="470009" y="100346"/>
                  </a:moveTo>
                  <a:cubicBezTo>
                    <a:pt x="478421" y="101230"/>
                    <a:pt x="485847" y="104223"/>
                    <a:pt x="491704" y="109510"/>
                  </a:cubicBezTo>
                  <a:cubicBezTo>
                    <a:pt x="515134" y="130659"/>
                    <a:pt x="504601" y="180514"/>
                    <a:pt x="468177" y="220866"/>
                  </a:cubicBezTo>
                  <a:cubicBezTo>
                    <a:pt x="431754" y="261217"/>
                    <a:pt x="383234" y="276783"/>
                    <a:pt x="359804" y="255634"/>
                  </a:cubicBezTo>
                  <a:cubicBezTo>
                    <a:pt x="336375" y="234485"/>
                    <a:pt x="346908" y="184630"/>
                    <a:pt x="383331" y="144278"/>
                  </a:cubicBezTo>
                  <a:cubicBezTo>
                    <a:pt x="410649" y="114015"/>
                    <a:pt x="444771" y="97693"/>
                    <a:pt x="470009" y="100346"/>
                  </a:cubicBezTo>
                  <a:close/>
                  <a:moveTo>
                    <a:pt x="119388" y="31433"/>
                  </a:moveTo>
                  <a:cubicBezTo>
                    <a:pt x="150951" y="31433"/>
                    <a:pt x="176538" y="75499"/>
                    <a:pt x="176538" y="129858"/>
                  </a:cubicBezTo>
                  <a:cubicBezTo>
                    <a:pt x="176538" y="184217"/>
                    <a:pt x="150951" y="228283"/>
                    <a:pt x="119388" y="228283"/>
                  </a:cubicBezTo>
                  <a:cubicBezTo>
                    <a:pt x="87825" y="228283"/>
                    <a:pt x="62238" y="184217"/>
                    <a:pt x="62238" y="129858"/>
                  </a:cubicBezTo>
                  <a:cubicBezTo>
                    <a:pt x="62238" y="75499"/>
                    <a:pt x="87825" y="31433"/>
                    <a:pt x="119388" y="31433"/>
                  </a:cubicBezTo>
                  <a:close/>
                  <a:moveTo>
                    <a:pt x="314052" y="1075"/>
                  </a:moveTo>
                  <a:cubicBezTo>
                    <a:pt x="344614" y="8958"/>
                    <a:pt x="358385" y="58017"/>
                    <a:pt x="344809" y="110654"/>
                  </a:cubicBezTo>
                  <a:cubicBezTo>
                    <a:pt x="331233" y="163290"/>
                    <a:pt x="295452" y="199570"/>
                    <a:pt x="264889" y="191687"/>
                  </a:cubicBezTo>
                  <a:cubicBezTo>
                    <a:pt x="234326" y="183804"/>
                    <a:pt x="220555" y="134744"/>
                    <a:pt x="234131" y="82108"/>
                  </a:cubicBezTo>
                  <a:cubicBezTo>
                    <a:pt x="247707" y="29471"/>
                    <a:pt x="283489" y="-6808"/>
                    <a:pt x="314052" y="1075"/>
                  </a:cubicBezTo>
                  <a:close/>
                </a:path>
              </a:pathLst>
            </a:custGeom>
            <a:solidFill>
              <a:srgbClr val="BFB19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668" name="Google Shape;668;p23"/>
          <p:cNvGrpSpPr/>
          <p:nvPr/>
        </p:nvGrpSpPr>
        <p:grpSpPr>
          <a:xfrm>
            <a:off x="1859280" y="1394460"/>
            <a:ext cx="8731250" cy="5294630"/>
            <a:chOff x="1859280" y="1394460"/>
            <a:chExt cx="8731250" cy="5294630"/>
          </a:xfrm>
        </p:grpSpPr>
        <p:grpSp>
          <p:nvGrpSpPr>
            <p:cNvPr id="669" name="Google Shape;669;p23"/>
            <p:cNvGrpSpPr/>
            <p:nvPr/>
          </p:nvGrpSpPr>
          <p:grpSpPr>
            <a:xfrm>
              <a:off x="1859280" y="2328545"/>
              <a:ext cx="8152130" cy="4023995"/>
              <a:chOff x="1859280" y="2328545"/>
              <a:chExt cx="8152130" cy="4023995"/>
            </a:xfrm>
          </p:grpSpPr>
          <p:sp>
            <p:nvSpPr>
              <p:cNvPr id="670" name="Google Shape;670;p23"/>
              <p:cNvSpPr/>
              <p:nvPr/>
            </p:nvSpPr>
            <p:spPr>
              <a:xfrm>
                <a:off x="1859280" y="2328545"/>
                <a:ext cx="8152130" cy="4019550"/>
              </a:xfrm>
              <a:prstGeom prst="roundRect">
                <a:avLst>
                  <a:gd fmla="val 5962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671" name="Google Shape;671;p23"/>
              <p:cNvSpPr/>
              <p:nvPr/>
            </p:nvSpPr>
            <p:spPr>
              <a:xfrm>
                <a:off x="4770120" y="2332990"/>
                <a:ext cx="5241925" cy="4019550"/>
              </a:xfrm>
              <a:custGeom>
                <a:rect b="b" l="l" r="r" t="t"/>
                <a:pathLst>
                  <a:path extrusionOk="0" h="4060298" w="5294693">
                    <a:moveTo>
                      <a:pt x="2344214" y="0"/>
                    </a:moveTo>
                    <a:lnTo>
                      <a:pt x="5052618" y="0"/>
                    </a:lnTo>
                    <a:cubicBezTo>
                      <a:pt x="5186312" y="0"/>
                      <a:pt x="5294693" y="108381"/>
                      <a:pt x="5294693" y="242075"/>
                    </a:cubicBezTo>
                    <a:lnTo>
                      <a:pt x="5294693" y="3818223"/>
                    </a:lnTo>
                    <a:cubicBezTo>
                      <a:pt x="5294693" y="3951917"/>
                      <a:pt x="5186312" y="4060298"/>
                      <a:pt x="5052618" y="4060298"/>
                    </a:cubicBezTo>
                    <a:lnTo>
                      <a:pt x="0" y="4060298"/>
                    </a:lnTo>
                    <a:close/>
                  </a:path>
                </a:pathLst>
              </a:custGeom>
              <a:solidFill>
                <a:srgbClr val="BFB198">
                  <a:alpha val="9803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672" name="Google Shape;672;p23"/>
            <p:cNvGrpSpPr/>
            <p:nvPr/>
          </p:nvGrpSpPr>
          <p:grpSpPr>
            <a:xfrm>
              <a:off x="4128770" y="2176145"/>
              <a:ext cx="274955" cy="281305"/>
              <a:chOff x="4128770" y="2176145"/>
              <a:chExt cx="274955" cy="281305"/>
            </a:xfrm>
          </p:grpSpPr>
          <p:sp>
            <p:nvSpPr>
              <p:cNvPr id="673" name="Google Shape;673;p23"/>
              <p:cNvSpPr/>
              <p:nvPr/>
            </p:nvSpPr>
            <p:spPr>
              <a:xfrm>
                <a:off x="4128770" y="2231390"/>
                <a:ext cx="91440" cy="226695"/>
              </a:xfrm>
              <a:prstGeom prst="roundRect">
                <a:avLst>
                  <a:gd fmla="val 50000" name="adj"/>
                </a:avLst>
              </a:prstGeom>
              <a:solidFill>
                <a:srgbClr val="C2966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674" name="Google Shape;674;p23"/>
              <p:cNvSpPr/>
              <p:nvPr/>
            </p:nvSpPr>
            <p:spPr>
              <a:xfrm>
                <a:off x="4220210" y="2231390"/>
                <a:ext cx="91440" cy="226695"/>
              </a:xfrm>
              <a:prstGeom prst="roundRect">
                <a:avLst>
                  <a:gd fmla="val 50000" name="adj"/>
                </a:avLst>
              </a:prstGeom>
              <a:solidFill>
                <a:srgbClr val="C2966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675" name="Google Shape;675;p23"/>
              <p:cNvSpPr/>
              <p:nvPr/>
            </p:nvSpPr>
            <p:spPr>
              <a:xfrm>
                <a:off x="4312285" y="2231390"/>
                <a:ext cx="91440" cy="226695"/>
              </a:xfrm>
              <a:prstGeom prst="roundRect">
                <a:avLst>
                  <a:gd fmla="val 50000" name="adj"/>
                </a:avLst>
              </a:prstGeom>
              <a:solidFill>
                <a:srgbClr val="C2966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676" name="Google Shape;676;p23"/>
              <p:cNvSpPr/>
              <p:nvPr/>
            </p:nvSpPr>
            <p:spPr>
              <a:xfrm>
                <a:off x="4128770" y="2176145"/>
                <a:ext cx="274955" cy="198120"/>
              </a:xfrm>
              <a:custGeom>
                <a:rect b="b" l="l" r="r" t="t"/>
                <a:pathLst>
                  <a:path extrusionOk="0" h="1442299" w="1390918">
                    <a:moveTo>
                      <a:pt x="695459" y="0"/>
                    </a:moveTo>
                    <a:cubicBezTo>
                      <a:pt x="1079550" y="0"/>
                      <a:pt x="1390918" y="311368"/>
                      <a:pt x="1390918" y="695459"/>
                    </a:cubicBezTo>
                    <a:cubicBezTo>
                      <a:pt x="1390918" y="919667"/>
                      <a:pt x="1390917" y="1143875"/>
                      <a:pt x="1390917" y="1368083"/>
                    </a:cubicBezTo>
                    <a:lnTo>
                      <a:pt x="1383435" y="1442299"/>
                    </a:lnTo>
                    <a:lnTo>
                      <a:pt x="7482" y="1442299"/>
                    </a:lnTo>
                    <a:lnTo>
                      <a:pt x="0" y="1368082"/>
                    </a:lnTo>
                    <a:lnTo>
                      <a:pt x="0" y="695459"/>
                    </a:lnTo>
                    <a:cubicBezTo>
                      <a:pt x="0" y="311368"/>
                      <a:pt x="311368" y="0"/>
                      <a:pt x="695459" y="0"/>
                    </a:cubicBezTo>
                    <a:close/>
                  </a:path>
                </a:pathLst>
              </a:custGeom>
              <a:solidFill>
                <a:srgbClr val="C2966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677" name="Google Shape;677;p23"/>
            <p:cNvGrpSpPr/>
            <p:nvPr/>
          </p:nvGrpSpPr>
          <p:grpSpPr>
            <a:xfrm>
              <a:off x="2733040" y="2176145"/>
              <a:ext cx="274955" cy="281305"/>
              <a:chOff x="2733040" y="2176145"/>
              <a:chExt cx="274955" cy="281305"/>
            </a:xfrm>
          </p:grpSpPr>
          <p:sp>
            <p:nvSpPr>
              <p:cNvPr id="678" name="Google Shape;678;p23"/>
              <p:cNvSpPr/>
              <p:nvPr/>
            </p:nvSpPr>
            <p:spPr>
              <a:xfrm>
                <a:off x="2733040" y="2231390"/>
                <a:ext cx="91440" cy="226695"/>
              </a:xfrm>
              <a:prstGeom prst="roundRect">
                <a:avLst>
                  <a:gd fmla="val 50000" name="adj"/>
                </a:avLst>
              </a:prstGeom>
              <a:solidFill>
                <a:srgbClr val="C2966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679" name="Google Shape;679;p23"/>
              <p:cNvSpPr/>
              <p:nvPr/>
            </p:nvSpPr>
            <p:spPr>
              <a:xfrm>
                <a:off x="2824480" y="2231390"/>
                <a:ext cx="91440" cy="226695"/>
              </a:xfrm>
              <a:prstGeom prst="roundRect">
                <a:avLst>
                  <a:gd fmla="val 50000" name="adj"/>
                </a:avLst>
              </a:prstGeom>
              <a:solidFill>
                <a:srgbClr val="C2966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680" name="Google Shape;680;p23"/>
              <p:cNvSpPr/>
              <p:nvPr/>
            </p:nvSpPr>
            <p:spPr>
              <a:xfrm>
                <a:off x="2915920" y="2231390"/>
                <a:ext cx="91440" cy="226695"/>
              </a:xfrm>
              <a:prstGeom prst="roundRect">
                <a:avLst>
                  <a:gd fmla="val 50000" name="adj"/>
                </a:avLst>
              </a:prstGeom>
              <a:solidFill>
                <a:srgbClr val="C2966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681" name="Google Shape;681;p23"/>
              <p:cNvSpPr/>
              <p:nvPr/>
            </p:nvSpPr>
            <p:spPr>
              <a:xfrm>
                <a:off x="2733040" y="2176145"/>
                <a:ext cx="274955" cy="198120"/>
              </a:xfrm>
              <a:custGeom>
                <a:rect b="b" l="l" r="r" t="t"/>
                <a:pathLst>
                  <a:path extrusionOk="0" h="1442299" w="1390918">
                    <a:moveTo>
                      <a:pt x="695459" y="0"/>
                    </a:moveTo>
                    <a:cubicBezTo>
                      <a:pt x="1079550" y="0"/>
                      <a:pt x="1390918" y="311368"/>
                      <a:pt x="1390918" y="695459"/>
                    </a:cubicBezTo>
                    <a:cubicBezTo>
                      <a:pt x="1390918" y="919667"/>
                      <a:pt x="1390917" y="1143875"/>
                      <a:pt x="1390917" y="1368083"/>
                    </a:cubicBezTo>
                    <a:lnTo>
                      <a:pt x="1383435" y="1442299"/>
                    </a:lnTo>
                    <a:lnTo>
                      <a:pt x="7482" y="1442299"/>
                    </a:lnTo>
                    <a:lnTo>
                      <a:pt x="0" y="1368082"/>
                    </a:lnTo>
                    <a:lnTo>
                      <a:pt x="0" y="695459"/>
                    </a:lnTo>
                    <a:cubicBezTo>
                      <a:pt x="0" y="311368"/>
                      <a:pt x="311368" y="0"/>
                      <a:pt x="695459" y="0"/>
                    </a:cubicBezTo>
                    <a:close/>
                  </a:path>
                </a:pathLst>
              </a:custGeom>
              <a:solidFill>
                <a:srgbClr val="C2966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682" name="Google Shape;682;p23"/>
            <p:cNvGrpSpPr/>
            <p:nvPr/>
          </p:nvGrpSpPr>
          <p:grpSpPr>
            <a:xfrm>
              <a:off x="2781300" y="1394460"/>
              <a:ext cx="1585595" cy="1562735"/>
              <a:chOff x="2781300" y="1394460"/>
              <a:chExt cx="1585595" cy="1562735"/>
            </a:xfrm>
          </p:grpSpPr>
          <p:sp>
            <p:nvSpPr>
              <p:cNvPr id="683" name="Google Shape;683;p23"/>
              <p:cNvSpPr/>
              <p:nvPr/>
            </p:nvSpPr>
            <p:spPr>
              <a:xfrm flipH="1" rot="-2700000">
                <a:off x="3832225" y="1652270"/>
                <a:ext cx="417195" cy="419100"/>
              </a:xfrm>
              <a:custGeom>
                <a:rect b="b" l="l" r="r" t="t"/>
                <a:pathLst>
                  <a:path extrusionOk="0" h="1734352" w="1758572">
                    <a:moveTo>
                      <a:pt x="39983" y="1214071"/>
                    </a:moveTo>
                    <a:cubicBezTo>
                      <a:pt x="-123144" y="986853"/>
                      <a:pt x="252564" y="562420"/>
                      <a:pt x="453562" y="369189"/>
                    </a:cubicBezTo>
                    <a:cubicBezTo>
                      <a:pt x="654560" y="175958"/>
                      <a:pt x="894492" y="-123981"/>
                      <a:pt x="1245970" y="54687"/>
                    </a:cubicBezTo>
                    <a:cubicBezTo>
                      <a:pt x="1597448" y="233355"/>
                      <a:pt x="1758572" y="1226066"/>
                      <a:pt x="1758572" y="1406249"/>
                    </a:cubicBezTo>
                    <a:cubicBezTo>
                      <a:pt x="1758572" y="1586432"/>
                      <a:pt x="1612505" y="1732499"/>
                      <a:pt x="1432322" y="1732499"/>
                    </a:cubicBezTo>
                    <a:cubicBezTo>
                      <a:pt x="816760" y="1761624"/>
                      <a:pt x="203110" y="1441289"/>
                      <a:pt x="39983" y="1214071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684" name="Google Shape;684;p23"/>
              <p:cNvSpPr/>
              <p:nvPr/>
            </p:nvSpPr>
            <p:spPr>
              <a:xfrm rot="2700000">
                <a:off x="2934335" y="1649095"/>
                <a:ext cx="394335" cy="396240"/>
              </a:xfrm>
              <a:custGeom>
                <a:rect b="b" l="l" r="r" t="t"/>
                <a:pathLst>
                  <a:path extrusionOk="0" h="1734352" w="1758572">
                    <a:moveTo>
                      <a:pt x="39983" y="1214071"/>
                    </a:moveTo>
                    <a:cubicBezTo>
                      <a:pt x="-123144" y="986853"/>
                      <a:pt x="252564" y="562420"/>
                      <a:pt x="453562" y="369189"/>
                    </a:cubicBezTo>
                    <a:cubicBezTo>
                      <a:pt x="654560" y="175958"/>
                      <a:pt x="894492" y="-123981"/>
                      <a:pt x="1245970" y="54687"/>
                    </a:cubicBezTo>
                    <a:cubicBezTo>
                      <a:pt x="1597448" y="233355"/>
                      <a:pt x="1758572" y="1226066"/>
                      <a:pt x="1758572" y="1406249"/>
                    </a:cubicBezTo>
                    <a:cubicBezTo>
                      <a:pt x="1758572" y="1586432"/>
                      <a:pt x="1612505" y="1732499"/>
                      <a:pt x="1432322" y="1732499"/>
                    </a:cubicBezTo>
                    <a:cubicBezTo>
                      <a:pt x="816760" y="1761624"/>
                      <a:pt x="203110" y="1441289"/>
                      <a:pt x="39983" y="1214071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685" name="Google Shape;685;p23"/>
              <p:cNvSpPr/>
              <p:nvPr/>
            </p:nvSpPr>
            <p:spPr>
              <a:xfrm rot="2700000">
                <a:off x="3024505" y="1636395"/>
                <a:ext cx="1089025" cy="1063625"/>
              </a:xfrm>
              <a:custGeom>
                <a:rect b="b" l="l" r="r" t="t"/>
                <a:pathLst>
                  <a:path extrusionOk="0" h="1698837" w="1739874">
                    <a:moveTo>
                      <a:pt x="36457" y="1194296"/>
                    </a:moveTo>
                    <a:cubicBezTo>
                      <a:pt x="-116567" y="987658"/>
                      <a:pt x="249038" y="542645"/>
                      <a:pt x="450036" y="349414"/>
                    </a:cubicBezTo>
                    <a:cubicBezTo>
                      <a:pt x="651034" y="156183"/>
                      <a:pt x="1027562" y="-92656"/>
                      <a:pt x="1242444" y="34912"/>
                    </a:cubicBezTo>
                    <a:cubicBezTo>
                      <a:pt x="1457326" y="162480"/>
                      <a:pt x="1754295" y="837805"/>
                      <a:pt x="1739330" y="1114821"/>
                    </a:cubicBezTo>
                    <a:cubicBezTo>
                      <a:pt x="1724365" y="1391837"/>
                      <a:pt x="1332837" y="1697008"/>
                      <a:pt x="1152654" y="1697008"/>
                    </a:cubicBezTo>
                    <a:cubicBezTo>
                      <a:pt x="537092" y="1726133"/>
                      <a:pt x="189481" y="1400934"/>
                      <a:pt x="36457" y="119429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686" name="Google Shape;686;p23"/>
              <p:cNvSpPr/>
              <p:nvPr/>
            </p:nvSpPr>
            <p:spPr>
              <a:xfrm rot="2700000">
                <a:off x="3003550" y="1630045"/>
                <a:ext cx="1118235" cy="1091565"/>
              </a:xfrm>
              <a:custGeom>
                <a:rect b="b" l="l" r="r" t="t"/>
                <a:pathLst>
                  <a:path extrusionOk="0" h="1743875" w="1786085">
                    <a:moveTo>
                      <a:pt x="385582" y="440769"/>
                    </a:moveTo>
                    <a:lnTo>
                      <a:pt x="1003488" y="1152373"/>
                    </a:lnTo>
                    <a:cubicBezTo>
                      <a:pt x="1141799" y="1398532"/>
                      <a:pt x="1150101" y="1406881"/>
                      <a:pt x="1288808" y="1677573"/>
                    </a:cubicBezTo>
                    <a:cubicBezTo>
                      <a:pt x="644898" y="1930768"/>
                      <a:pt x="222629" y="1390552"/>
                      <a:pt x="57638" y="1200487"/>
                    </a:cubicBezTo>
                    <a:cubicBezTo>
                      <a:pt x="-107353" y="1010422"/>
                      <a:pt x="116042" y="748727"/>
                      <a:pt x="298859" y="537185"/>
                    </a:cubicBezTo>
                    <a:lnTo>
                      <a:pt x="385582" y="440769"/>
                    </a:lnTo>
                    <a:close/>
                    <a:moveTo>
                      <a:pt x="1183656" y="956372"/>
                    </a:moveTo>
                    <a:cubicBezTo>
                      <a:pt x="984554" y="799486"/>
                      <a:pt x="583159" y="437158"/>
                      <a:pt x="476666" y="351178"/>
                    </a:cubicBezTo>
                    <a:cubicBezTo>
                      <a:pt x="662049" y="166760"/>
                      <a:pt x="1052541" y="-103800"/>
                      <a:pt x="1263625" y="41103"/>
                    </a:cubicBezTo>
                    <a:cubicBezTo>
                      <a:pt x="1474709" y="186006"/>
                      <a:pt x="1926780" y="698748"/>
                      <a:pt x="1743173" y="1220599"/>
                    </a:cubicBezTo>
                    <a:lnTo>
                      <a:pt x="1183656" y="956372"/>
                    </a:lnTo>
                    <a:close/>
                  </a:path>
                </a:pathLst>
              </a:custGeom>
              <a:solidFill>
                <a:srgbClr val="C2966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687" name="Google Shape;687;p23"/>
              <p:cNvSpPr/>
              <p:nvPr/>
            </p:nvSpPr>
            <p:spPr>
              <a:xfrm rot="2700000">
                <a:off x="3500755" y="2518410"/>
                <a:ext cx="147955" cy="141605"/>
              </a:xfrm>
              <a:custGeom>
                <a:rect b="b" l="l" r="r" t="t"/>
                <a:pathLst>
                  <a:path extrusionOk="0" h="1596230" w="1669501">
                    <a:moveTo>
                      <a:pt x="41902" y="1209615"/>
                    </a:moveTo>
                    <a:cubicBezTo>
                      <a:pt x="-126640" y="1042211"/>
                      <a:pt x="254483" y="557964"/>
                      <a:pt x="455481" y="364733"/>
                    </a:cubicBezTo>
                    <a:cubicBezTo>
                      <a:pt x="656479" y="171502"/>
                      <a:pt x="1079347" y="-117173"/>
                      <a:pt x="1247889" y="50231"/>
                    </a:cubicBezTo>
                    <a:cubicBezTo>
                      <a:pt x="1416431" y="217635"/>
                      <a:pt x="1961480" y="849536"/>
                      <a:pt x="1466734" y="1369157"/>
                    </a:cubicBezTo>
                    <a:cubicBezTo>
                      <a:pt x="971988" y="1888778"/>
                      <a:pt x="210444" y="1377019"/>
                      <a:pt x="41902" y="12096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688" name="Google Shape;688;p23"/>
              <p:cNvSpPr/>
              <p:nvPr/>
            </p:nvSpPr>
            <p:spPr>
              <a:xfrm rot="2700000">
                <a:off x="2900045" y="1645920"/>
                <a:ext cx="394970" cy="398145"/>
              </a:xfrm>
              <a:custGeom>
                <a:rect b="b" l="l" r="r" t="t"/>
                <a:pathLst>
                  <a:path extrusionOk="0" h="1742075" w="1761838">
                    <a:moveTo>
                      <a:pt x="37936" y="1221794"/>
                    </a:moveTo>
                    <a:cubicBezTo>
                      <a:pt x="-125191" y="994576"/>
                      <a:pt x="280117" y="551544"/>
                      <a:pt x="451515" y="376912"/>
                    </a:cubicBezTo>
                    <a:cubicBezTo>
                      <a:pt x="622913" y="202280"/>
                      <a:pt x="702678" y="129753"/>
                      <a:pt x="888944" y="-1"/>
                    </a:cubicBezTo>
                    <a:cubicBezTo>
                      <a:pt x="895373" y="244850"/>
                      <a:pt x="1050054" y="290772"/>
                      <a:pt x="1194651" y="526434"/>
                    </a:cubicBezTo>
                    <a:cubicBezTo>
                      <a:pt x="1339248" y="762096"/>
                      <a:pt x="1717254" y="1211674"/>
                      <a:pt x="1756525" y="1413972"/>
                    </a:cubicBezTo>
                    <a:cubicBezTo>
                      <a:pt x="1795796" y="1616270"/>
                      <a:pt x="1610458" y="1740222"/>
                      <a:pt x="1430275" y="1740222"/>
                    </a:cubicBezTo>
                    <a:cubicBezTo>
                      <a:pt x="814713" y="1769347"/>
                      <a:pt x="201063" y="1449012"/>
                      <a:pt x="37936" y="1221794"/>
                    </a:cubicBezTo>
                    <a:close/>
                  </a:path>
                </a:pathLst>
              </a:custGeom>
              <a:solidFill>
                <a:srgbClr val="26262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689" name="Google Shape;689;p23"/>
              <p:cNvSpPr/>
              <p:nvPr/>
            </p:nvSpPr>
            <p:spPr>
              <a:xfrm flipH="1" rot="-2700000">
                <a:off x="3862070" y="1649730"/>
                <a:ext cx="417830" cy="421005"/>
              </a:xfrm>
              <a:custGeom>
                <a:rect b="b" l="l" r="r" t="t"/>
                <a:pathLst>
                  <a:path extrusionOk="0" h="1742075" w="1761838">
                    <a:moveTo>
                      <a:pt x="37936" y="1221794"/>
                    </a:moveTo>
                    <a:cubicBezTo>
                      <a:pt x="-125191" y="994576"/>
                      <a:pt x="280117" y="551544"/>
                      <a:pt x="451515" y="376912"/>
                    </a:cubicBezTo>
                    <a:cubicBezTo>
                      <a:pt x="622913" y="202280"/>
                      <a:pt x="702678" y="129753"/>
                      <a:pt x="888944" y="-1"/>
                    </a:cubicBezTo>
                    <a:cubicBezTo>
                      <a:pt x="895373" y="244850"/>
                      <a:pt x="1050054" y="290772"/>
                      <a:pt x="1194651" y="526434"/>
                    </a:cubicBezTo>
                    <a:cubicBezTo>
                      <a:pt x="1339248" y="762096"/>
                      <a:pt x="1717254" y="1211674"/>
                      <a:pt x="1756525" y="1413972"/>
                    </a:cubicBezTo>
                    <a:cubicBezTo>
                      <a:pt x="1795796" y="1616270"/>
                      <a:pt x="1610458" y="1740222"/>
                      <a:pt x="1430275" y="1740222"/>
                    </a:cubicBezTo>
                    <a:cubicBezTo>
                      <a:pt x="814713" y="1769347"/>
                      <a:pt x="201063" y="1449012"/>
                      <a:pt x="37936" y="1221794"/>
                    </a:cubicBezTo>
                    <a:close/>
                  </a:path>
                </a:pathLst>
              </a:custGeom>
              <a:solidFill>
                <a:srgbClr val="26262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690" name="Google Shape;690;p23"/>
              <p:cNvSpPr/>
              <p:nvPr/>
            </p:nvSpPr>
            <p:spPr>
              <a:xfrm>
                <a:off x="3363595" y="2228850"/>
                <a:ext cx="76200" cy="76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691" name="Google Shape;691;p23"/>
              <p:cNvSpPr/>
              <p:nvPr/>
            </p:nvSpPr>
            <p:spPr>
              <a:xfrm>
                <a:off x="3696970" y="2233295"/>
                <a:ext cx="76200" cy="76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692" name="Google Shape;692;p23"/>
            <p:cNvSpPr/>
            <p:nvPr/>
          </p:nvSpPr>
          <p:spPr>
            <a:xfrm>
              <a:off x="10165080" y="6250940"/>
              <a:ext cx="425450" cy="438150"/>
            </a:xfrm>
            <a:custGeom>
              <a:rect b="b" l="l" r="r" t="t"/>
              <a:pathLst>
                <a:path extrusionOk="0" h="625402" w="607199">
                  <a:moveTo>
                    <a:pt x="537601" y="271599"/>
                  </a:moveTo>
                  <a:cubicBezTo>
                    <a:pt x="573930" y="273438"/>
                    <a:pt x="602111" y="288694"/>
                    <a:pt x="606588" y="311939"/>
                  </a:cubicBezTo>
                  <a:cubicBezTo>
                    <a:pt x="612557" y="342933"/>
                    <a:pt x="574125" y="376392"/>
                    <a:pt x="520747" y="386672"/>
                  </a:cubicBezTo>
                  <a:cubicBezTo>
                    <a:pt x="467369" y="396952"/>
                    <a:pt x="419259" y="380160"/>
                    <a:pt x="413290" y="349167"/>
                  </a:cubicBezTo>
                  <a:cubicBezTo>
                    <a:pt x="407321" y="318173"/>
                    <a:pt x="445753" y="284715"/>
                    <a:pt x="499131" y="274434"/>
                  </a:cubicBezTo>
                  <a:cubicBezTo>
                    <a:pt x="512476" y="271864"/>
                    <a:pt x="525491" y="270986"/>
                    <a:pt x="537601" y="271599"/>
                  </a:cubicBezTo>
                  <a:close/>
                  <a:moveTo>
                    <a:pt x="234284" y="229392"/>
                  </a:moveTo>
                  <a:cubicBezTo>
                    <a:pt x="316101" y="229392"/>
                    <a:pt x="382427" y="296080"/>
                    <a:pt x="382427" y="378343"/>
                  </a:cubicBezTo>
                  <a:lnTo>
                    <a:pt x="379180" y="394513"/>
                  </a:lnTo>
                  <a:lnTo>
                    <a:pt x="394001" y="416143"/>
                  </a:lnTo>
                  <a:cubicBezTo>
                    <a:pt x="400865" y="432110"/>
                    <a:pt x="404661" y="449666"/>
                    <a:pt x="404661" y="468094"/>
                  </a:cubicBezTo>
                  <a:cubicBezTo>
                    <a:pt x="404661" y="523378"/>
                    <a:pt x="370499" y="570812"/>
                    <a:pt x="321813" y="591074"/>
                  </a:cubicBezTo>
                  <a:lnTo>
                    <a:pt x="277074" y="599961"/>
                  </a:lnTo>
                  <a:lnTo>
                    <a:pt x="254534" y="614914"/>
                  </a:lnTo>
                  <a:cubicBezTo>
                    <a:pt x="238306" y="621667"/>
                    <a:pt x="220463" y="625402"/>
                    <a:pt x="201734" y="625402"/>
                  </a:cubicBezTo>
                  <a:cubicBezTo>
                    <a:pt x="164276" y="625402"/>
                    <a:pt x="130364" y="610463"/>
                    <a:pt x="105816" y="586310"/>
                  </a:cubicBezTo>
                  <a:lnTo>
                    <a:pt x="79815" y="548365"/>
                  </a:lnTo>
                  <a:lnTo>
                    <a:pt x="39730" y="521773"/>
                  </a:lnTo>
                  <a:cubicBezTo>
                    <a:pt x="15183" y="497620"/>
                    <a:pt x="0" y="464253"/>
                    <a:pt x="0" y="427397"/>
                  </a:cubicBezTo>
                  <a:cubicBezTo>
                    <a:pt x="0" y="372113"/>
                    <a:pt x="34162" y="324679"/>
                    <a:pt x="82848" y="304418"/>
                  </a:cubicBezTo>
                  <a:lnTo>
                    <a:pt x="112415" y="298544"/>
                  </a:lnTo>
                  <a:lnTo>
                    <a:pt x="129531" y="273019"/>
                  </a:lnTo>
                  <a:cubicBezTo>
                    <a:pt x="156340" y="246064"/>
                    <a:pt x="193376" y="229392"/>
                    <a:pt x="234284" y="229392"/>
                  </a:cubicBezTo>
                  <a:close/>
                  <a:moveTo>
                    <a:pt x="470009" y="100346"/>
                  </a:moveTo>
                  <a:cubicBezTo>
                    <a:pt x="478421" y="101230"/>
                    <a:pt x="485847" y="104223"/>
                    <a:pt x="491704" y="109510"/>
                  </a:cubicBezTo>
                  <a:cubicBezTo>
                    <a:pt x="515134" y="130659"/>
                    <a:pt x="504601" y="180514"/>
                    <a:pt x="468177" y="220866"/>
                  </a:cubicBezTo>
                  <a:cubicBezTo>
                    <a:pt x="431754" y="261217"/>
                    <a:pt x="383234" y="276783"/>
                    <a:pt x="359804" y="255634"/>
                  </a:cubicBezTo>
                  <a:cubicBezTo>
                    <a:pt x="336375" y="234485"/>
                    <a:pt x="346908" y="184630"/>
                    <a:pt x="383331" y="144278"/>
                  </a:cubicBezTo>
                  <a:cubicBezTo>
                    <a:pt x="410649" y="114015"/>
                    <a:pt x="444771" y="97693"/>
                    <a:pt x="470009" y="100346"/>
                  </a:cubicBezTo>
                  <a:close/>
                  <a:moveTo>
                    <a:pt x="119388" y="31433"/>
                  </a:moveTo>
                  <a:cubicBezTo>
                    <a:pt x="150951" y="31433"/>
                    <a:pt x="176538" y="75499"/>
                    <a:pt x="176538" y="129858"/>
                  </a:cubicBezTo>
                  <a:cubicBezTo>
                    <a:pt x="176538" y="184217"/>
                    <a:pt x="150951" y="228283"/>
                    <a:pt x="119388" y="228283"/>
                  </a:cubicBezTo>
                  <a:cubicBezTo>
                    <a:pt x="87825" y="228283"/>
                    <a:pt x="62238" y="184217"/>
                    <a:pt x="62238" y="129858"/>
                  </a:cubicBezTo>
                  <a:cubicBezTo>
                    <a:pt x="62238" y="75499"/>
                    <a:pt x="87825" y="31433"/>
                    <a:pt x="119388" y="31433"/>
                  </a:cubicBezTo>
                  <a:close/>
                  <a:moveTo>
                    <a:pt x="314052" y="1075"/>
                  </a:moveTo>
                  <a:cubicBezTo>
                    <a:pt x="344614" y="8958"/>
                    <a:pt x="358385" y="58017"/>
                    <a:pt x="344809" y="110654"/>
                  </a:cubicBezTo>
                  <a:cubicBezTo>
                    <a:pt x="331233" y="163290"/>
                    <a:pt x="295452" y="199570"/>
                    <a:pt x="264889" y="191687"/>
                  </a:cubicBezTo>
                  <a:cubicBezTo>
                    <a:pt x="234326" y="183804"/>
                    <a:pt x="220555" y="134744"/>
                    <a:pt x="234131" y="82108"/>
                  </a:cubicBezTo>
                  <a:cubicBezTo>
                    <a:pt x="247707" y="29471"/>
                    <a:pt x="283489" y="-6808"/>
                    <a:pt x="314052" y="107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693" name="Google Shape;693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20265" y="3427730"/>
            <a:ext cx="1080135" cy="10801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4" name="Google Shape;694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45760" y="3427730"/>
            <a:ext cx="1080135" cy="10801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5" name="Google Shape;695;p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108825" y="3427730"/>
            <a:ext cx="1080135" cy="1080135"/>
          </a:xfrm>
          <a:prstGeom prst="rect">
            <a:avLst/>
          </a:prstGeom>
          <a:noFill/>
          <a:ln>
            <a:noFill/>
          </a:ln>
        </p:spPr>
      </p:pic>
      <p:sp>
        <p:nvSpPr>
          <p:cNvPr id="696" name="Google Shape;696;p23"/>
          <p:cNvSpPr txBox="1"/>
          <p:nvPr/>
        </p:nvSpPr>
        <p:spPr>
          <a:xfrm>
            <a:off x="1927860" y="4743450"/>
            <a:ext cx="1440180" cy="5651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검증된 펫시터가</a:t>
            </a:r>
            <a:endParaRPr b="1" i="0" sz="12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8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직접방문</a:t>
            </a:r>
            <a:r>
              <a:rPr b="1" i="0" lang="ko-KR" sz="19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1" i="0" sz="19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7" name="Google Shape;697;p23"/>
          <p:cNvSpPr txBox="1"/>
          <p:nvPr/>
        </p:nvSpPr>
        <p:spPr>
          <a:xfrm>
            <a:off x="3379470" y="4739005"/>
            <a:ext cx="1619885" cy="574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혼자 있는 강아지를 위한</a:t>
            </a:r>
            <a:endParaRPr b="1" i="0" sz="12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8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놀이 및 산책</a:t>
            </a:r>
            <a:r>
              <a:rPr b="1" i="0" lang="ko-KR" sz="20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1" i="0" sz="20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8" name="Google Shape;698;p23"/>
          <p:cNvSpPr txBox="1"/>
          <p:nvPr/>
        </p:nvSpPr>
        <p:spPr>
          <a:xfrm>
            <a:off x="6822440" y="4752340"/>
            <a:ext cx="1619885" cy="5480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밥 시간을 놓치지 않도록</a:t>
            </a:r>
            <a:endParaRPr b="1" i="0" sz="12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8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사료 급여</a:t>
            </a:r>
            <a:endParaRPr b="1" i="0" sz="18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9" name="Google Shape;699;p23"/>
          <p:cNvSpPr txBox="1"/>
          <p:nvPr/>
        </p:nvSpPr>
        <p:spPr>
          <a:xfrm>
            <a:off x="8454390" y="4756150"/>
            <a:ext cx="1619885" cy="5397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깨끗한 환경을 위한</a:t>
            </a:r>
            <a:endParaRPr b="1" i="0" sz="12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8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배변처리</a:t>
            </a:r>
            <a:endParaRPr b="1" i="0" sz="18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0" name="Google Shape;700;p23"/>
          <p:cNvSpPr txBox="1"/>
          <p:nvPr/>
        </p:nvSpPr>
        <p:spPr>
          <a:xfrm>
            <a:off x="5011420" y="4752975"/>
            <a:ext cx="1800225" cy="5410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보호자와 강아지 모두를 위한</a:t>
            </a:r>
            <a:endParaRPr b="1" i="0" sz="12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8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목욕</a:t>
            </a:r>
            <a:endParaRPr b="1" i="0" sz="18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01" name="Google Shape;701;p2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771890" y="3427730"/>
            <a:ext cx="1080135" cy="108013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2" name="Google Shape;702;p2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782695" y="3427730"/>
            <a:ext cx="1080135" cy="10801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D966"/>
        </a:solidFill>
      </p:bgPr>
    </p:bg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p24"/>
          <p:cNvSpPr txBox="1"/>
          <p:nvPr/>
        </p:nvSpPr>
        <p:spPr>
          <a:xfrm>
            <a:off x="3352800" y="2828925"/>
            <a:ext cx="5486400" cy="6362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solidFill>
                <a:srgbClr val="BFB19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08" name="Google Shape;708;p24"/>
          <p:cNvGrpSpPr/>
          <p:nvPr/>
        </p:nvGrpSpPr>
        <p:grpSpPr>
          <a:xfrm>
            <a:off x="3265170" y="875665"/>
            <a:ext cx="5966460" cy="747395"/>
            <a:chOff x="3265170" y="875665"/>
            <a:chExt cx="5966460" cy="747395"/>
          </a:xfrm>
        </p:grpSpPr>
        <p:sp>
          <p:nvSpPr>
            <p:cNvPr id="709" name="Google Shape;709;p24"/>
            <p:cNvSpPr/>
            <p:nvPr/>
          </p:nvSpPr>
          <p:spPr>
            <a:xfrm rot="10800000">
              <a:off x="3265170" y="875665"/>
              <a:ext cx="5966460" cy="695325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B4A48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10" name="Google Shape;710;p24"/>
            <p:cNvSpPr txBox="1">
              <a:spLocks/>
            </p:cNvSpPr>
            <p:nvPr/>
          </p:nvSpPr>
          <p:spPr>
            <a:xfrm rot="0">
              <a:off x="5316855" y="991235"/>
              <a:ext cx="1858010" cy="522605"/>
            </a:xfrm>
            <a:prstGeom prst="rect"/>
            <a:noFill/>
            <a:ln w="0">
              <a:noFill/>
              <a:prstDash/>
            </a:ln>
          </p:spPr>
          <p:txBody>
            <a:bodyPr wrap="square" lIns="91440" tIns="45720" rIns="91440" bIns="45720" numCol="1" vert="horz" anchor="t">
              <a:spAutoFit/>
            </a:bodyPr>
            <a:lstStyle/>
            <a:p>
              <a:pPr marL="0" indent="0" rtl="0" algn="ctr" latinLnBrk="0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sz="2800" cap="none" i="0" b="1" strike="noStrike">
                  <a:solidFill>
                    <a:schemeClr val="lt1"/>
                  </a:solidFill>
                  <a:latin typeface="Arial" charset="0"/>
                  <a:ea typeface="Arial" charset="0"/>
                  <a:cs typeface="Arial" charset="0"/>
                </a:rPr>
                <a:t>커뮤니티</a:t>
              </a:r>
              <a:endParaRPr lang="ko-KR" altLang="en-US" sz="2800" cap="none" i="0" b="1" strike="noStrike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711" name="Google Shape;711;p24"/>
            <p:cNvSpPr/>
            <p:nvPr/>
          </p:nvSpPr>
          <p:spPr>
            <a:xfrm>
              <a:off x="3445510" y="1165225"/>
              <a:ext cx="444500" cy="457835"/>
            </a:xfrm>
            <a:custGeom>
              <a:rect b="b" l="l" r="r" t="t"/>
              <a:pathLst>
                <a:path extrusionOk="0" h="625402" w="607199">
                  <a:moveTo>
                    <a:pt x="537601" y="271599"/>
                  </a:moveTo>
                  <a:cubicBezTo>
                    <a:pt x="573930" y="273438"/>
                    <a:pt x="602111" y="288694"/>
                    <a:pt x="606588" y="311939"/>
                  </a:cubicBezTo>
                  <a:cubicBezTo>
                    <a:pt x="612557" y="342933"/>
                    <a:pt x="574125" y="376392"/>
                    <a:pt x="520747" y="386672"/>
                  </a:cubicBezTo>
                  <a:cubicBezTo>
                    <a:pt x="467369" y="396952"/>
                    <a:pt x="419259" y="380160"/>
                    <a:pt x="413290" y="349167"/>
                  </a:cubicBezTo>
                  <a:cubicBezTo>
                    <a:pt x="407321" y="318173"/>
                    <a:pt x="445753" y="284715"/>
                    <a:pt x="499131" y="274434"/>
                  </a:cubicBezTo>
                  <a:cubicBezTo>
                    <a:pt x="512476" y="271864"/>
                    <a:pt x="525491" y="270986"/>
                    <a:pt x="537601" y="271599"/>
                  </a:cubicBezTo>
                  <a:close/>
                  <a:moveTo>
                    <a:pt x="234284" y="229392"/>
                  </a:moveTo>
                  <a:cubicBezTo>
                    <a:pt x="316101" y="229392"/>
                    <a:pt x="382427" y="296080"/>
                    <a:pt x="382427" y="378343"/>
                  </a:cubicBezTo>
                  <a:lnTo>
                    <a:pt x="379180" y="394513"/>
                  </a:lnTo>
                  <a:lnTo>
                    <a:pt x="394001" y="416143"/>
                  </a:lnTo>
                  <a:cubicBezTo>
                    <a:pt x="400865" y="432110"/>
                    <a:pt x="404661" y="449666"/>
                    <a:pt x="404661" y="468094"/>
                  </a:cubicBezTo>
                  <a:cubicBezTo>
                    <a:pt x="404661" y="523378"/>
                    <a:pt x="370499" y="570812"/>
                    <a:pt x="321813" y="591074"/>
                  </a:cubicBezTo>
                  <a:lnTo>
                    <a:pt x="277074" y="599961"/>
                  </a:lnTo>
                  <a:lnTo>
                    <a:pt x="254534" y="614914"/>
                  </a:lnTo>
                  <a:cubicBezTo>
                    <a:pt x="238306" y="621667"/>
                    <a:pt x="220463" y="625402"/>
                    <a:pt x="201734" y="625402"/>
                  </a:cubicBezTo>
                  <a:cubicBezTo>
                    <a:pt x="164276" y="625402"/>
                    <a:pt x="130364" y="610463"/>
                    <a:pt x="105816" y="586310"/>
                  </a:cubicBezTo>
                  <a:lnTo>
                    <a:pt x="79815" y="548365"/>
                  </a:lnTo>
                  <a:lnTo>
                    <a:pt x="39730" y="521773"/>
                  </a:lnTo>
                  <a:cubicBezTo>
                    <a:pt x="15183" y="497620"/>
                    <a:pt x="0" y="464253"/>
                    <a:pt x="0" y="427397"/>
                  </a:cubicBezTo>
                  <a:cubicBezTo>
                    <a:pt x="0" y="372113"/>
                    <a:pt x="34162" y="324679"/>
                    <a:pt x="82848" y="304418"/>
                  </a:cubicBezTo>
                  <a:lnTo>
                    <a:pt x="112415" y="298544"/>
                  </a:lnTo>
                  <a:lnTo>
                    <a:pt x="129531" y="273019"/>
                  </a:lnTo>
                  <a:cubicBezTo>
                    <a:pt x="156340" y="246064"/>
                    <a:pt x="193376" y="229392"/>
                    <a:pt x="234284" y="229392"/>
                  </a:cubicBezTo>
                  <a:close/>
                  <a:moveTo>
                    <a:pt x="470009" y="100346"/>
                  </a:moveTo>
                  <a:cubicBezTo>
                    <a:pt x="478421" y="101230"/>
                    <a:pt x="485847" y="104223"/>
                    <a:pt x="491704" y="109510"/>
                  </a:cubicBezTo>
                  <a:cubicBezTo>
                    <a:pt x="515134" y="130659"/>
                    <a:pt x="504601" y="180514"/>
                    <a:pt x="468177" y="220866"/>
                  </a:cubicBezTo>
                  <a:cubicBezTo>
                    <a:pt x="431754" y="261217"/>
                    <a:pt x="383234" y="276783"/>
                    <a:pt x="359804" y="255634"/>
                  </a:cubicBezTo>
                  <a:cubicBezTo>
                    <a:pt x="336375" y="234485"/>
                    <a:pt x="346908" y="184630"/>
                    <a:pt x="383331" y="144278"/>
                  </a:cubicBezTo>
                  <a:cubicBezTo>
                    <a:pt x="410649" y="114015"/>
                    <a:pt x="444771" y="97693"/>
                    <a:pt x="470009" y="100346"/>
                  </a:cubicBezTo>
                  <a:close/>
                  <a:moveTo>
                    <a:pt x="119388" y="31433"/>
                  </a:moveTo>
                  <a:cubicBezTo>
                    <a:pt x="150951" y="31433"/>
                    <a:pt x="176538" y="75499"/>
                    <a:pt x="176538" y="129858"/>
                  </a:cubicBezTo>
                  <a:cubicBezTo>
                    <a:pt x="176538" y="184217"/>
                    <a:pt x="150951" y="228283"/>
                    <a:pt x="119388" y="228283"/>
                  </a:cubicBezTo>
                  <a:cubicBezTo>
                    <a:pt x="87825" y="228283"/>
                    <a:pt x="62238" y="184217"/>
                    <a:pt x="62238" y="129858"/>
                  </a:cubicBezTo>
                  <a:cubicBezTo>
                    <a:pt x="62238" y="75499"/>
                    <a:pt x="87825" y="31433"/>
                    <a:pt x="119388" y="31433"/>
                  </a:cubicBezTo>
                  <a:close/>
                  <a:moveTo>
                    <a:pt x="314052" y="1075"/>
                  </a:moveTo>
                  <a:cubicBezTo>
                    <a:pt x="344614" y="8958"/>
                    <a:pt x="358385" y="58017"/>
                    <a:pt x="344809" y="110654"/>
                  </a:cubicBezTo>
                  <a:cubicBezTo>
                    <a:pt x="331233" y="163290"/>
                    <a:pt x="295452" y="199570"/>
                    <a:pt x="264889" y="191687"/>
                  </a:cubicBezTo>
                  <a:cubicBezTo>
                    <a:pt x="234326" y="183804"/>
                    <a:pt x="220555" y="134744"/>
                    <a:pt x="234131" y="82108"/>
                  </a:cubicBezTo>
                  <a:cubicBezTo>
                    <a:pt x="247707" y="29471"/>
                    <a:pt x="283489" y="-6808"/>
                    <a:pt x="314052" y="1075"/>
                  </a:cubicBezTo>
                  <a:close/>
                </a:path>
              </a:pathLst>
            </a:custGeom>
            <a:solidFill>
              <a:srgbClr val="BFB19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712" name="Google Shape;712;p24"/>
          <p:cNvGrpSpPr/>
          <p:nvPr/>
        </p:nvGrpSpPr>
        <p:grpSpPr>
          <a:xfrm>
            <a:off x="1859280" y="1394460"/>
            <a:ext cx="8731250" cy="5294630"/>
            <a:chOff x="1859280" y="1394460"/>
            <a:chExt cx="8731250" cy="5294630"/>
          </a:xfrm>
        </p:grpSpPr>
        <p:grpSp>
          <p:nvGrpSpPr>
            <p:cNvPr id="713" name="Google Shape;713;p24"/>
            <p:cNvGrpSpPr/>
            <p:nvPr/>
          </p:nvGrpSpPr>
          <p:grpSpPr>
            <a:xfrm>
              <a:off x="1859280" y="2328545"/>
              <a:ext cx="8152130" cy="4023995"/>
              <a:chOff x="1859280" y="2328545"/>
              <a:chExt cx="8152130" cy="4023995"/>
            </a:xfrm>
          </p:grpSpPr>
          <p:sp>
            <p:nvSpPr>
              <p:cNvPr id="714" name="Google Shape;714;p24"/>
              <p:cNvSpPr/>
              <p:nvPr/>
            </p:nvSpPr>
            <p:spPr>
              <a:xfrm>
                <a:off x="1859280" y="2328545"/>
                <a:ext cx="8152130" cy="4019550"/>
              </a:xfrm>
              <a:prstGeom prst="roundRect">
                <a:avLst>
                  <a:gd fmla="val 5962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715" name="Google Shape;715;p24"/>
              <p:cNvSpPr/>
              <p:nvPr/>
            </p:nvSpPr>
            <p:spPr>
              <a:xfrm>
                <a:off x="4770120" y="2332990"/>
                <a:ext cx="5241925" cy="4019550"/>
              </a:xfrm>
              <a:custGeom>
                <a:rect b="b" l="l" r="r" t="t"/>
                <a:pathLst>
                  <a:path extrusionOk="0" h="4060298" w="5294693">
                    <a:moveTo>
                      <a:pt x="2344214" y="0"/>
                    </a:moveTo>
                    <a:lnTo>
                      <a:pt x="5052618" y="0"/>
                    </a:lnTo>
                    <a:cubicBezTo>
                      <a:pt x="5186312" y="0"/>
                      <a:pt x="5294693" y="108381"/>
                      <a:pt x="5294693" y="242075"/>
                    </a:cubicBezTo>
                    <a:lnTo>
                      <a:pt x="5294693" y="3818223"/>
                    </a:lnTo>
                    <a:cubicBezTo>
                      <a:pt x="5294693" y="3951917"/>
                      <a:pt x="5186312" y="4060298"/>
                      <a:pt x="5052618" y="4060298"/>
                    </a:cubicBezTo>
                    <a:lnTo>
                      <a:pt x="0" y="4060298"/>
                    </a:lnTo>
                    <a:close/>
                  </a:path>
                </a:pathLst>
              </a:custGeom>
              <a:solidFill>
                <a:srgbClr val="BFB198">
                  <a:alpha val="9803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716" name="Google Shape;716;p24"/>
            <p:cNvGrpSpPr/>
            <p:nvPr/>
          </p:nvGrpSpPr>
          <p:grpSpPr>
            <a:xfrm>
              <a:off x="4128770" y="2176145"/>
              <a:ext cx="274955" cy="281305"/>
              <a:chOff x="4128770" y="2176145"/>
              <a:chExt cx="274955" cy="281305"/>
            </a:xfrm>
          </p:grpSpPr>
          <p:sp>
            <p:nvSpPr>
              <p:cNvPr id="717" name="Google Shape;717;p24"/>
              <p:cNvSpPr/>
              <p:nvPr/>
            </p:nvSpPr>
            <p:spPr>
              <a:xfrm>
                <a:off x="4128770" y="2231390"/>
                <a:ext cx="91440" cy="226695"/>
              </a:xfrm>
              <a:prstGeom prst="roundRect">
                <a:avLst>
                  <a:gd fmla="val 50000" name="adj"/>
                </a:avLst>
              </a:prstGeom>
              <a:solidFill>
                <a:srgbClr val="C2966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718" name="Google Shape;718;p24"/>
              <p:cNvSpPr/>
              <p:nvPr/>
            </p:nvSpPr>
            <p:spPr>
              <a:xfrm>
                <a:off x="4220210" y="2231390"/>
                <a:ext cx="91440" cy="226695"/>
              </a:xfrm>
              <a:prstGeom prst="roundRect">
                <a:avLst>
                  <a:gd fmla="val 50000" name="adj"/>
                </a:avLst>
              </a:prstGeom>
              <a:solidFill>
                <a:srgbClr val="C2966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719" name="Google Shape;719;p24"/>
              <p:cNvSpPr/>
              <p:nvPr/>
            </p:nvSpPr>
            <p:spPr>
              <a:xfrm>
                <a:off x="4312285" y="2231390"/>
                <a:ext cx="91440" cy="226695"/>
              </a:xfrm>
              <a:prstGeom prst="roundRect">
                <a:avLst>
                  <a:gd fmla="val 50000" name="adj"/>
                </a:avLst>
              </a:prstGeom>
              <a:solidFill>
                <a:srgbClr val="C2966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720" name="Google Shape;720;p24"/>
              <p:cNvSpPr/>
              <p:nvPr/>
            </p:nvSpPr>
            <p:spPr>
              <a:xfrm>
                <a:off x="4128770" y="2176145"/>
                <a:ext cx="274955" cy="198120"/>
              </a:xfrm>
              <a:custGeom>
                <a:rect b="b" l="l" r="r" t="t"/>
                <a:pathLst>
                  <a:path extrusionOk="0" h="1442299" w="1390918">
                    <a:moveTo>
                      <a:pt x="695459" y="0"/>
                    </a:moveTo>
                    <a:cubicBezTo>
                      <a:pt x="1079550" y="0"/>
                      <a:pt x="1390918" y="311368"/>
                      <a:pt x="1390918" y="695459"/>
                    </a:cubicBezTo>
                    <a:cubicBezTo>
                      <a:pt x="1390918" y="919667"/>
                      <a:pt x="1390917" y="1143875"/>
                      <a:pt x="1390917" y="1368083"/>
                    </a:cubicBezTo>
                    <a:lnTo>
                      <a:pt x="1383435" y="1442299"/>
                    </a:lnTo>
                    <a:lnTo>
                      <a:pt x="7482" y="1442299"/>
                    </a:lnTo>
                    <a:lnTo>
                      <a:pt x="0" y="1368082"/>
                    </a:lnTo>
                    <a:lnTo>
                      <a:pt x="0" y="695459"/>
                    </a:lnTo>
                    <a:cubicBezTo>
                      <a:pt x="0" y="311368"/>
                      <a:pt x="311368" y="0"/>
                      <a:pt x="695459" y="0"/>
                    </a:cubicBezTo>
                    <a:close/>
                  </a:path>
                </a:pathLst>
              </a:custGeom>
              <a:solidFill>
                <a:srgbClr val="C2966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721" name="Google Shape;721;p24"/>
            <p:cNvGrpSpPr/>
            <p:nvPr/>
          </p:nvGrpSpPr>
          <p:grpSpPr>
            <a:xfrm>
              <a:off x="2733040" y="2176145"/>
              <a:ext cx="274955" cy="281305"/>
              <a:chOff x="2733040" y="2176145"/>
              <a:chExt cx="274955" cy="281305"/>
            </a:xfrm>
          </p:grpSpPr>
          <p:sp>
            <p:nvSpPr>
              <p:cNvPr id="722" name="Google Shape;722;p24"/>
              <p:cNvSpPr/>
              <p:nvPr/>
            </p:nvSpPr>
            <p:spPr>
              <a:xfrm>
                <a:off x="2733040" y="2231390"/>
                <a:ext cx="91440" cy="226695"/>
              </a:xfrm>
              <a:prstGeom prst="roundRect">
                <a:avLst>
                  <a:gd fmla="val 50000" name="adj"/>
                </a:avLst>
              </a:prstGeom>
              <a:solidFill>
                <a:srgbClr val="C2966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723" name="Google Shape;723;p24"/>
              <p:cNvSpPr/>
              <p:nvPr/>
            </p:nvSpPr>
            <p:spPr>
              <a:xfrm>
                <a:off x="2824480" y="2231390"/>
                <a:ext cx="91440" cy="226695"/>
              </a:xfrm>
              <a:prstGeom prst="roundRect">
                <a:avLst>
                  <a:gd fmla="val 50000" name="adj"/>
                </a:avLst>
              </a:prstGeom>
              <a:solidFill>
                <a:srgbClr val="C2966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724" name="Google Shape;724;p24"/>
              <p:cNvSpPr/>
              <p:nvPr/>
            </p:nvSpPr>
            <p:spPr>
              <a:xfrm>
                <a:off x="2915920" y="2231390"/>
                <a:ext cx="91440" cy="226695"/>
              </a:xfrm>
              <a:prstGeom prst="roundRect">
                <a:avLst>
                  <a:gd fmla="val 50000" name="adj"/>
                </a:avLst>
              </a:prstGeom>
              <a:solidFill>
                <a:srgbClr val="C2966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725" name="Google Shape;725;p24"/>
              <p:cNvSpPr/>
              <p:nvPr/>
            </p:nvSpPr>
            <p:spPr>
              <a:xfrm>
                <a:off x="2733040" y="2176145"/>
                <a:ext cx="274955" cy="198120"/>
              </a:xfrm>
              <a:custGeom>
                <a:rect b="b" l="l" r="r" t="t"/>
                <a:pathLst>
                  <a:path extrusionOk="0" h="1442299" w="1390918">
                    <a:moveTo>
                      <a:pt x="695459" y="0"/>
                    </a:moveTo>
                    <a:cubicBezTo>
                      <a:pt x="1079550" y="0"/>
                      <a:pt x="1390918" y="311368"/>
                      <a:pt x="1390918" y="695459"/>
                    </a:cubicBezTo>
                    <a:cubicBezTo>
                      <a:pt x="1390918" y="919667"/>
                      <a:pt x="1390917" y="1143875"/>
                      <a:pt x="1390917" y="1368083"/>
                    </a:cubicBezTo>
                    <a:lnTo>
                      <a:pt x="1383435" y="1442299"/>
                    </a:lnTo>
                    <a:lnTo>
                      <a:pt x="7482" y="1442299"/>
                    </a:lnTo>
                    <a:lnTo>
                      <a:pt x="0" y="1368082"/>
                    </a:lnTo>
                    <a:lnTo>
                      <a:pt x="0" y="695459"/>
                    </a:lnTo>
                    <a:cubicBezTo>
                      <a:pt x="0" y="311368"/>
                      <a:pt x="311368" y="0"/>
                      <a:pt x="695459" y="0"/>
                    </a:cubicBezTo>
                    <a:close/>
                  </a:path>
                </a:pathLst>
              </a:custGeom>
              <a:solidFill>
                <a:srgbClr val="C2966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726" name="Google Shape;726;p24"/>
            <p:cNvGrpSpPr/>
            <p:nvPr/>
          </p:nvGrpSpPr>
          <p:grpSpPr>
            <a:xfrm>
              <a:off x="2781300" y="1394460"/>
              <a:ext cx="1585595" cy="1562735"/>
              <a:chOff x="2781300" y="1394460"/>
              <a:chExt cx="1585595" cy="1562735"/>
            </a:xfrm>
          </p:grpSpPr>
          <p:sp>
            <p:nvSpPr>
              <p:cNvPr id="727" name="Google Shape;727;p24"/>
              <p:cNvSpPr/>
              <p:nvPr/>
            </p:nvSpPr>
            <p:spPr>
              <a:xfrm flipH="1" rot="-2700000">
                <a:off x="3832225" y="1652270"/>
                <a:ext cx="417195" cy="419100"/>
              </a:xfrm>
              <a:custGeom>
                <a:rect b="b" l="l" r="r" t="t"/>
                <a:pathLst>
                  <a:path extrusionOk="0" h="1734352" w="1758572">
                    <a:moveTo>
                      <a:pt x="39983" y="1214071"/>
                    </a:moveTo>
                    <a:cubicBezTo>
                      <a:pt x="-123144" y="986853"/>
                      <a:pt x="252564" y="562420"/>
                      <a:pt x="453562" y="369189"/>
                    </a:cubicBezTo>
                    <a:cubicBezTo>
                      <a:pt x="654560" y="175958"/>
                      <a:pt x="894492" y="-123981"/>
                      <a:pt x="1245970" y="54687"/>
                    </a:cubicBezTo>
                    <a:cubicBezTo>
                      <a:pt x="1597448" y="233355"/>
                      <a:pt x="1758572" y="1226066"/>
                      <a:pt x="1758572" y="1406249"/>
                    </a:cubicBezTo>
                    <a:cubicBezTo>
                      <a:pt x="1758572" y="1586432"/>
                      <a:pt x="1612505" y="1732499"/>
                      <a:pt x="1432322" y="1732499"/>
                    </a:cubicBezTo>
                    <a:cubicBezTo>
                      <a:pt x="816760" y="1761624"/>
                      <a:pt x="203110" y="1441289"/>
                      <a:pt x="39983" y="1214071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728" name="Google Shape;728;p24"/>
              <p:cNvSpPr/>
              <p:nvPr/>
            </p:nvSpPr>
            <p:spPr>
              <a:xfrm rot="2700000">
                <a:off x="2934335" y="1649095"/>
                <a:ext cx="394335" cy="396240"/>
              </a:xfrm>
              <a:custGeom>
                <a:rect b="b" l="l" r="r" t="t"/>
                <a:pathLst>
                  <a:path extrusionOk="0" h="1734352" w="1758572">
                    <a:moveTo>
                      <a:pt x="39983" y="1214071"/>
                    </a:moveTo>
                    <a:cubicBezTo>
                      <a:pt x="-123144" y="986853"/>
                      <a:pt x="252564" y="562420"/>
                      <a:pt x="453562" y="369189"/>
                    </a:cubicBezTo>
                    <a:cubicBezTo>
                      <a:pt x="654560" y="175958"/>
                      <a:pt x="894492" y="-123981"/>
                      <a:pt x="1245970" y="54687"/>
                    </a:cubicBezTo>
                    <a:cubicBezTo>
                      <a:pt x="1597448" y="233355"/>
                      <a:pt x="1758572" y="1226066"/>
                      <a:pt x="1758572" y="1406249"/>
                    </a:cubicBezTo>
                    <a:cubicBezTo>
                      <a:pt x="1758572" y="1586432"/>
                      <a:pt x="1612505" y="1732499"/>
                      <a:pt x="1432322" y="1732499"/>
                    </a:cubicBezTo>
                    <a:cubicBezTo>
                      <a:pt x="816760" y="1761624"/>
                      <a:pt x="203110" y="1441289"/>
                      <a:pt x="39983" y="1214071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729" name="Google Shape;729;p24"/>
              <p:cNvSpPr/>
              <p:nvPr/>
            </p:nvSpPr>
            <p:spPr>
              <a:xfrm rot="2700000">
                <a:off x="3024505" y="1636395"/>
                <a:ext cx="1089025" cy="1063625"/>
              </a:xfrm>
              <a:custGeom>
                <a:rect b="b" l="l" r="r" t="t"/>
                <a:pathLst>
                  <a:path extrusionOk="0" h="1698837" w="1739874">
                    <a:moveTo>
                      <a:pt x="36457" y="1194296"/>
                    </a:moveTo>
                    <a:cubicBezTo>
                      <a:pt x="-116567" y="987658"/>
                      <a:pt x="249038" y="542645"/>
                      <a:pt x="450036" y="349414"/>
                    </a:cubicBezTo>
                    <a:cubicBezTo>
                      <a:pt x="651034" y="156183"/>
                      <a:pt x="1027562" y="-92656"/>
                      <a:pt x="1242444" y="34912"/>
                    </a:cubicBezTo>
                    <a:cubicBezTo>
                      <a:pt x="1457326" y="162480"/>
                      <a:pt x="1754295" y="837805"/>
                      <a:pt x="1739330" y="1114821"/>
                    </a:cubicBezTo>
                    <a:cubicBezTo>
                      <a:pt x="1724365" y="1391837"/>
                      <a:pt x="1332837" y="1697008"/>
                      <a:pt x="1152654" y="1697008"/>
                    </a:cubicBezTo>
                    <a:cubicBezTo>
                      <a:pt x="537092" y="1726133"/>
                      <a:pt x="189481" y="1400934"/>
                      <a:pt x="36457" y="119429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730" name="Google Shape;730;p24"/>
              <p:cNvSpPr/>
              <p:nvPr/>
            </p:nvSpPr>
            <p:spPr>
              <a:xfrm rot="2700000">
                <a:off x="3003550" y="1630045"/>
                <a:ext cx="1118235" cy="1091565"/>
              </a:xfrm>
              <a:custGeom>
                <a:rect b="b" l="l" r="r" t="t"/>
                <a:pathLst>
                  <a:path extrusionOk="0" h="1743875" w="1786085">
                    <a:moveTo>
                      <a:pt x="385582" y="440769"/>
                    </a:moveTo>
                    <a:lnTo>
                      <a:pt x="1003488" y="1152373"/>
                    </a:lnTo>
                    <a:cubicBezTo>
                      <a:pt x="1141799" y="1398532"/>
                      <a:pt x="1150101" y="1406881"/>
                      <a:pt x="1288808" y="1677573"/>
                    </a:cubicBezTo>
                    <a:cubicBezTo>
                      <a:pt x="644898" y="1930768"/>
                      <a:pt x="222629" y="1390552"/>
                      <a:pt x="57638" y="1200487"/>
                    </a:cubicBezTo>
                    <a:cubicBezTo>
                      <a:pt x="-107353" y="1010422"/>
                      <a:pt x="116042" y="748727"/>
                      <a:pt x="298859" y="537185"/>
                    </a:cubicBezTo>
                    <a:lnTo>
                      <a:pt x="385582" y="440769"/>
                    </a:lnTo>
                    <a:close/>
                    <a:moveTo>
                      <a:pt x="1183656" y="956372"/>
                    </a:moveTo>
                    <a:cubicBezTo>
                      <a:pt x="984554" y="799486"/>
                      <a:pt x="583159" y="437158"/>
                      <a:pt x="476666" y="351178"/>
                    </a:cubicBezTo>
                    <a:cubicBezTo>
                      <a:pt x="662049" y="166760"/>
                      <a:pt x="1052541" y="-103800"/>
                      <a:pt x="1263625" y="41103"/>
                    </a:cubicBezTo>
                    <a:cubicBezTo>
                      <a:pt x="1474709" y="186006"/>
                      <a:pt x="1926780" y="698748"/>
                      <a:pt x="1743173" y="1220599"/>
                    </a:cubicBezTo>
                    <a:lnTo>
                      <a:pt x="1183656" y="956372"/>
                    </a:lnTo>
                    <a:close/>
                  </a:path>
                </a:pathLst>
              </a:custGeom>
              <a:solidFill>
                <a:srgbClr val="C2966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731" name="Google Shape;731;p24"/>
              <p:cNvSpPr/>
              <p:nvPr/>
            </p:nvSpPr>
            <p:spPr>
              <a:xfrm rot="2700000">
                <a:off x="3500755" y="2518410"/>
                <a:ext cx="147955" cy="141605"/>
              </a:xfrm>
              <a:custGeom>
                <a:rect b="b" l="l" r="r" t="t"/>
                <a:pathLst>
                  <a:path extrusionOk="0" h="1596230" w="1669501">
                    <a:moveTo>
                      <a:pt x="41902" y="1209615"/>
                    </a:moveTo>
                    <a:cubicBezTo>
                      <a:pt x="-126640" y="1042211"/>
                      <a:pt x="254483" y="557964"/>
                      <a:pt x="455481" y="364733"/>
                    </a:cubicBezTo>
                    <a:cubicBezTo>
                      <a:pt x="656479" y="171502"/>
                      <a:pt x="1079347" y="-117173"/>
                      <a:pt x="1247889" y="50231"/>
                    </a:cubicBezTo>
                    <a:cubicBezTo>
                      <a:pt x="1416431" y="217635"/>
                      <a:pt x="1961480" y="849536"/>
                      <a:pt x="1466734" y="1369157"/>
                    </a:cubicBezTo>
                    <a:cubicBezTo>
                      <a:pt x="971988" y="1888778"/>
                      <a:pt x="210444" y="1377019"/>
                      <a:pt x="41902" y="12096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732" name="Google Shape;732;p24"/>
              <p:cNvSpPr/>
              <p:nvPr/>
            </p:nvSpPr>
            <p:spPr>
              <a:xfrm rot="2700000">
                <a:off x="2900045" y="1645920"/>
                <a:ext cx="394970" cy="398145"/>
              </a:xfrm>
              <a:custGeom>
                <a:rect b="b" l="l" r="r" t="t"/>
                <a:pathLst>
                  <a:path extrusionOk="0" h="1742075" w="1761838">
                    <a:moveTo>
                      <a:pt x="37936" y="1221794"/>
                    </a:moveTo>
                    <a:cubicBezTo>
                      <a:pt x="-125191" y="994576"/>
                      <a:pt x="280117" y="551544"/>
                      <a:pt x="451515" y="376912"/>
                    </a:cubicBezTo>
                    <a:cubicBezTo>
                      <a:pt x="622913" y="202280"/>
                      <a:pt x="702678" y="129753"/>
                      <a:pt x="888944" y="-1"/>
                    </a:cubicBezTo>
                    <a:cubicBezTo>
                      <a:pt x="895373" y="244850"/>
                      <a:pt x="1050054" y="290772"/>
                      <a:pt x="1194651" y="526434"/>
                    </a:cubicBezTo>
                    <a:cubicBezTo>
                      <a:pt x="1339248" y="762096"/>
                      <a:pt x="1717254" y="1211674"/>
                      <a:pt x="1756525" y="1413972"/>
                    </a:cubicBezTo>
                    <a:cubicBezTo>
                      <a:pt x="1795796" y="1616270"/>
                      <a:pt x="1610458" y="1740222"/>
                      <a:pt x="1430275" y="1740222"/>
                    </a:cubicBezTo>
                    <a:cubicBezTo>
                      <a:pt x="814713" y="1769347"/>
                      <a:pt x="201063" y="1449012"/>
                      <a:pt x="37936" y="1221794"/>
                    </a:cubicBezTo>
                    <a:close/>
                  </a:path>
                </a:pathLst>
              </a:custGeom>
              <a:solidFill>
                <a:srgbClr val="26262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733" name="Google Shape;733;p24"/>
              <p:cNvSpPr/>
              <p:nvPr/>
            </p:nvSpPr>
            <p:spPr>
              <a:xfrm flipH="1" rot="-2700000">
                <a:off x="3862070" y="1649730"/>
                <a:ext cx="417830" cy="421005"/>
              </a:xfrm>
              <a:custGeom>
                <a:rect b="b" l="l" r="r" t="t"/>
                <a:pathLst>
                  <a:path extrusionOk="0" h="1742075" w="1761838">
                    <a:moveTo>
                      <a:pt x="37936" y="1221794"/>
                    </a:moveTo>
                    <a:cubicBezTo>
                      <a:pt x="-125191" y="994576"/>
                      <a:pt x="280117" y="551544"/>
                      <a:pt x="451515" y="376912"/>
                    </a:cubicBezTo>
                    <a:cubicBezTo>
                      <a:pt x="622913" y="202280"/>
                      <a:pt x="702678" y="129753"/>
                      <a:pt x="888944" y="-1"/>
                    </a:cubicBezTo>
                    <a:cubicBezTo>
                      <a:pt x="895373" y="244850"/>
                      <a:pt x="1050054" y="290772"/>
                      <a:pt x="1194651" y="526434"/>
                    </a:cubicBezTo>
                    <a:cubicBezTo>
                      <a:pt x="1339248" y="762096"/>
                      <a:pt x="1717254" y="1211674"/>
                      <a:pt x="1756525" y="1413972"/>
                    </a:cubicBezTo>
                    <a:cubicBezTo>
                      <a:pt x="1795796" y="1616270"/>
                      <a:pt x="1610458" y="1740222"/>
                      <a:pt x="1430275" y="1740222"/>
                    </a:cubicBezTo>
                    <a:cubicBezTo>
                      <a:pt x="814713" y="1769347"/>
                      <a:pt x="201063" y="1449012"/>
                      <a:pt x="37936" y="1221794"/>
                    </a:cubicBezTo>
                    <a:close/>
                  </a:path>
                </a:pathLst>
              </a:custGeom>
              <a:solidFill>
                <a:srgbClr val="26262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734" name="Google Shape;734;p24"/>
              <p:cNvSpPr/>
              <p:nvPr/>
            </p:nvSpPr>
            <p:spPr>
              <a:xfrm>
                <a:off x="3363595" y="2228850"/>
                <a:ext cx="76200" cy="76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735" name="Google Shape;735;p24"/>
              <p:cNvSpPr/>
              <p:nvPr/>
            </p:nvSpPr>
            <p:spPr>
              <a:xfrm>
                <a:off x="3696970" y="2233295"/>
                <a:ext cx="76200" cy="76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736" name="Google Shape;736;p24"/>
            <p:cNvSpPr/>
            <p:nvPr/>
          </p:nvSpPr>
          <p:spPr>
            <a:xfrm>
              <a:off x="10165080" y="6250940"/>
              <a:ext cx="425450" cy="438150"/>
            </a:xfrm>
            <a:custGeom>
              <a:rect b="b" l="l" r="r" t="t"/>
              <a:pathLst>
                <a:path extrusionOk="0" h="625402" w="607199">
                  <a:moveTo>
                    <a:pt x="537601" y="271599"/>
                  </a:moveTo>
                  <a:cubicBezTo>
                    <a:pt x="573930" y="273438"/>
                    <a:pt x="602111" y="288694"/>
                    <a:pt x="606588" y="311939"/>
                  </a:cubicBezTo>
                  <a:cubicBezTo>
                    <a:pt x="612557" y="342933"/>
                    <a:pt x="574125" y="376392"/>
                    <a:pt x="520747" y="386672"/>
                  </a:cubicBezTo>
                  <a:cubicBezTo>
                    <a:pt x="467369" y="396952"/>
                    <a:pt x="419259" y="380160"/>
                    <a:pt x="413290" y="349167"/>
                  </a:cubicBezTo>
                  <a:cubicBezTo>
                    <a:pt x="407321" y="318173"/>
                    <a:pt x="445753" y="284715"/>
                    <a:pt x="499131" y="274434"/>
                  </a:cubicBezTo>
                  <a:cubicBezTo>
                    <a:pt x="512476" y="271864"/>
                    <a:pt x="525491" y="270986"/>
                    <a:pt x="537601" y="271599"/>
                  </a:cubicBezTo>
                  <a:close/>
                  <a:moveTo>
                    <a:pt x="234284" y="229392"/>
                  </a:moveTo>
                  <a:cubicBezTo>
                    <a:pt x="316101" y="229392"/>
                    <a:pt x="382427" y="296080"/>
                    <a:pt x="382427" y="378343"/>
                  </a:cubicBezTo>
                  <a:lnTo>
                    <a:pt x="379180" y="394513"/>
                  </a:lnTo>
                  <a:lnTo>
                    <a:pt x="394001" y="416143"/>
                  </a:lnTo>
                  <a:cubicBezTo>
                    <a:pt x="400865" y="432110"/>
                    <a:pt x="404661" y="449666"/>
                    <a:pt x="404661" y="468094"/>
                  </a:cubicBezTo>
                  <a:cubicBezTo>
                    <a:pt x="404661" y="523378"/>
                    <a:pt x="370499" y="570812"/>
                    <a:pt x="321813" y="591074"/>
                  </a:cubicBezTo>
                  <a:lnTo>
                    <a:pt x="277074" y="599961"/>
                  </a:lnTo>
                  <a:lnTo>
                    <a:pt x="254534" y="614914"/>
                  </a:lnTo>
                  <a:cubicBezTo>
                    <a:pt x="238306" y="621667"/>
                    <a:pt x="220463" y="625402"/>
                    <a:pt x="201734" y="625402"/>
                  </a:cubicBezTo>
                  <a:cubicBezTo>
                    <a:pt x="164276" y="625402"/>
                    <a:pt x="130364" y="610463"/>
                    <a:pt x="105816" y="586310"/>
                  </a:cubicBezTo>
                  <a:lnTo>
                    <a:pt x="79815" y="548365"/>
                  </a:lnTo>
                  <a:lnTo>
                    <a:pt x="39730" y="521773"/>
                  </a:lnTo>
                  <a:cubicBezTo>
                    <a:pt x="15183" y="497620"/>
                    <a:pt x="0" y="464253"/>
                    <a:pt x="0" y="427397"/>
                  </a:cubicBezTo>
                  <a:cubicBezTo>
                    <a:pt x="0" y="372113"/>
                    <a:pt x="34162" y="324679"/>
                    <a:pt x="82848" y="304418"/>
                  </a:cubicBezTo>
                  <a:lnTo>
                    <a:pt x="112415" y="298544"/>
                  </a:lnTo>
                  <a:lnTo>
                    <a:pt x="129531" y="273019"/>
                  </a:lnTo>
                  <a:cubicBezTo>
                    <a:pt x="156340" y="246064"/>
                    <a:pt x="193376" y="229392"/>
                    <a:pt x="234284" y="229392"/>
                  </a:cubicBezTo>
                  <a:close/>
                  <a:moveTo>
                    <a:pt x="470009" y="100346"/>
                  </a:moveTo>
                  <a:cubicBezTo>
                    <a:pt x="478421" y="101230"/>
                    <a:pt x="485847" y="104223"/>
                    <a:pt x="491704" y="109510"/>
                  </a:cubicBezTo>
                  <a:cubicBezTo>
                    <a:pt x="515134" y="130659"/>
                    <a:pt x="504601" y="180514"/>
                    <a:pt x="468177" y="220866"/>
                  </a:cubicBezTo>
                  <a:cubicBezTo>
                    <a:pt x="431754" y="261217"/>
                    <a:pt x="383234" y="276783"/>
                    <a:pt x="359804" y="255634"/>
                  </a:cubicBezTo>
                  <a:cubicBezTo>
                    <a:pt x="336375" y="234485"/>
                    <a:pt x="346908" y="184630"/>
                    <a:pt x="383331" y="144278"/>
                  </a:cubicBezTo>
                  <a:cubicBezTo>
                    <a:pt x="410649" y="114015"/>
                    <a:pt x="444771" y="97693"/>
                    <a:pt x="470009" y="100346"/>
                  </a:cubicBezTo>
                  <a:close/>
                  <a:moveTo>
                    <a:pt x="119388" y="31433"/>
                  </a:moveTo>
                  <a:cubicBezTo>
                    <a:pt x="150951" y="31433"/>
                    <a:pt x="176538" y="75499"/>
                    <a:pt x="176538" y="129858"/>
                  </a:cubicBezTo>
                  <a:cubicBezTo>
                    <a:pt x="176538" y="184217"/>
                    <a:pt x="150951" y="228283"/>
                    <a:pt x="119388" y="228283"/>
                  </a:cubicBezTo>
                  <a:cubicBezTo>
                    <a:pt x="87825" y="228283"/>
                    <a:pt x="62238" y="184217"/>
                    <a:pt x="62238" y="129858"/>
                  </a:cubicBezTo>
                  <a:cubicBezTo>
                    <a:pt x="62238" y="75499"/>
                    <a:pt x="87825" y="31433"/>
                    <a:pt x="119388" y="31433"/>
                  </a:cubicBezTo>
                  <a:close/>
                  <a:moveTo>
                    <a:pt x="314052" y="1075"/>
                  </a:moveTo>
                  <a:cubicBezTo>
                    <a:pt x="344614" y="8958"/>
                    <a:pt x="358385" y="58017"/>
                    <a:pt x="344809" y="110654"/>
                  </a:cubicBezTo>
                  <a:cubicBezTo>
                    <a:pt x="331233" y="163290"/>
                    <a:pt x="295452" y="199570"/>
                    <a:pt x="264889" y="191687"/>
                  </a:cubicBezTo>
                  <a:cubicBezTo>
                    <a:pt x="234326" y="183804"/>
                    <a:pt x="220555" y="134744"/>
                    <a:pt x="234131" y="82108"/>
                  </a:cubicBezTo>
                  <a:cubicBezTo>
                    <a:pt x="247707" y="29471"/>
                    <a:pt x="283489" y="-6808"/>
                    <a:pt x="314052" y="107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737" name="Google Shape;737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24785" y="2893695"/>
            <a:ext cx="6607810" cy="3146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D966"/>
        </a:solidFill>
      </p:bgPr>
    </p:bg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2" name="Google Shape;742;p25"/>
          <p:cNvGrpSpPr/>
          <p:nvPr/>
        </p:nvGrpSpPr>
        <p:grpSpPr>
          <a:xfrm>
            <a:off x="7943271" y="2739755"/>
            <a:ext cx="2632345" cy="2632345"/>
            <a:chOff x="7943271" y="2739755"/>
            <a:chExt cx="2632345" cy="2632345"/>
          </a:xfrm>
        </p:grpSpPr>
        <p:sp>
          <p:nvSpPr>
            <p:cNvPr id="743" name="Google Shape;743;p25"/>
            <p:cNvSpPr/>
            <p:nvPr/>
          </p:nvSpPr>
          <p:spPr>
            <a:xfrm>
              <a:off x="7943271" y="2739755"/>
              <a:ext cx="2632345" cy="2632345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44" name="Google Shape;744;p25"/>
            <p:cNvSpPr/>
            <p:nvPr/>
          </p:nvSpPr>
          <p:spPr>
            <a:xfrm>
              <a:off x="8777813" y="3026825"/>
              <a:ext cx="1797803" cy="2345275"/>
            </a:xfrm>
            <a:custGeom>
              <a:rect b="b" l="l" r="r" t="t"/>
              <a:pathLst>
                <a:path extrusionOk="0" h="2345275" w="1797803">
                  <a:moveTo>
                    <a:pt x="1300813" y="0"/>
                  </a:moveTo>
                  <a:lnTo>
                    <a:pt x="1318838" y="13479"/>
                  </a:lnTo>
                  <a:cubicBezTo>
                    <a:pt x="1611354" y="254885"/>
                    <a:pt x="1797803" y="620220"/>
                    <a:pt x="1797803" y="1029102"/>
                  </a:cubicBezTo>
                  <a:cubicBezTo>
                    <a:pt x="1797803" y="1756004"/>
                    <a:pt x="1208532" y="2345275"/>
                    <a:pt x="481630" y="2345275"/>
                  </a:cubicBezTo>
                  <a:cubicBezTo>
                    <a:pt x="345336" y="2345275"/>
                    <a:pt x="213880" y="2324559"/>
                    <a:pt x="90241" y="2286103"/>
                  </a:cubicBezTo>
                  <a:lnTo>
                    <a:pt x="0" y="2253074"/>
                  </a:lnTo>
                  <a:close/>
                </a:path>
              </a:pathLst>
            </a:custGeom>
            <a:solidFill>
              <a:srgbClr val="BFB198">
                <a:alpha val="9803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745" name="Google Shape;745;p25"/>
          <p:cNvGrpSpPr/>
          <p:nvPr/>
        </p:nvGrpSpPr>
        <p:grpSpPr>
          <a:xfrm>
            <a:off x="4825788" y="2739755"/>
            <a:ext cx="2632345" cy="2632345"/>
            <a:chOff x="4825788" y="2739755"/>
            <a:chExt cx="2632345" cy="2632345"/>
          </a:xfrm>
        </p:grpSpPr>
        <p:sp>
          <p:nvSpPr>
            <p:cNvPr id="746" name="Google Shape;746;p25"/>
            <p:cNvSpPr/>
            <p:nvPr/>
          </p:nvSpPr>
          <p:spPr>
            <a:xfrm>
              <a:off x="4825788" y="2739755"/>
              <a:ext cx="2632345" cy="2632345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47" name="Google Shape;747;p25"/>
            <p:cNvSpPr/>
            <p:nvPr/>
          </p:nvSpPr>
          <p:spPr>
            <a:xfrm>
              <a:off x="5660330" y="3026825"/>
              <a:ext cx="1797803" cy="2345275"/>
            </a:xfrm>
            <a:custGeom>
              <a:rect b="b" l="l" r="r" t="t"/>
              <a:pathLst>
                <a:path extrusionOk="0" h="2345275" w="1797803">
                  <a:moveTo>
                    <a:pt x="1300813" y="0"/>
                  </a:moveTo>
                  <a:lnTo>
                    <a:pt x="1318838" y="13479"/>
                  </a:lnTo>
                  <a:cubicBezTo>
                    <a:pt x="1611354" y="254885"/>
                    <a:pt x="1797803" y="620220"/>
                    <a:pt x="1797803" y="1029102"/>
                  </a:cubicBezTo>
                  <a:cubicBezTo>
                    <a:pt x="1797803" y="1756004"/>
                    <a:pt x="1208532" y="2345275"/>
                    <a:pt x="481630" y="2345275"/>
                  </a:cubicBezTo>
                  <a:cubicBezTo>
                    <a:pt x="345336" y="2345275"/>
                    <a:pt x="213880" y="2324559"/>
                    <a:pt x="90241" y="2286103"/>
                  </a:cubicBezTo>
                  <a:lnTo>
                    <a:pt x="0" y="2253074"/>
                  </a:lnTo>
                  <a:close/>
                </a:path>
              </a:pathLst>
            </a:custGeom>
            <a:solidFill>
              <a:srgbClr val="BFB198">
                <a:alpha val="9803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748" name="Google Shape;748;p25"/>
          <p:cNvGrpSpPr/>
          <p:nvPr/>
        </p:nvGrpSpPr>
        <p:grpSpPr>
          <a:xfrm>
            <a:off x="4619217" y="2254358"/>
            <a:ext cx="1251421" cy="1246533"/>
            <a:chOff x="4522630" y="2074658"/>
            <a:chExt cx="1519154" cy="1513219"/>
          </a:xfrm>
        </p:grpSpPr>
        <p:grpSp>
          <p:nvGrpSpPr>
            <p:cNvPr id="749" name="Google Shape;749;p25"/>
            <p:cNvGrpSpPr/>
            <p:nvPr/>
          </p:nvGrpSpPr>
          <p:grpSpPr>
            <a:xfrm rot="900000">
              <a:off x="5718076" y="2691075"/>
              <a:ext cx="192815" cy="197465"/>
              <a:chOff x="7838808" y="2409264"/>
              <a:chExt cx="1390918" cy="1424461"/>
            </a:xfrm>
          </p:grpSpPr>
          <p:sp>
            <p:nvSpPr>
              <p:cNvPr id="750" name="Google Shape;750;p25"/>
              <p:cNvSpPr/>
              <p:nvPr/>
            </p:nvSpPr>
            <p:spPr>
              <a:xfrm>
                <a:off x="7838808" y="2687831"/>
                <a:ext cx="463639" cy="1145894"/>
              </a:xfrm>
              <a:prstGeom prst="roundRect">
                <a:avLst>
                  <a:gd fmla="val 50000" name="adj"/>
                </a:avLst>
              </a:prstGeom>
              <a:solidFill>
                <a:srgbClr val="C2966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751" name="Google Shape;751;p25"/>
              <p:cNvSpPr/>
              <p:nvPr/>
            </p:nvSpPr>
            <p:spPr>
              <a:xfrm>
                <a:off x="8302447" y="2687831"/>
                <a:ext cx="463639" cy="1145894"/>
              </a:xfrm>
              <a:prstGeom prst="roundRect">
                <a:avLst>
                  <a:gd fmla="val 50000" name="adj"/>
                </a:avLst>
              </a:prstGeom>
              <a:solidFill>
                <a:srgbClr val="C2966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752" name="Google Shape;752;p25"/>
              <p:cNvSpPr/>
              <p:nvPr/>
            </p:nvSpPr>
            <p:spPr>
              <a:xfrm>
                <a:off x="8766086" y="2687831"/>
                <a:ext cx="463639" cy="1145894"/>
              </a:xfrm>
              <a:prstGeom prst="roundRect">
                <a:avLst>
                  <a:gd fmla="val 50000" name="adj"/>
                </a:avLst>
              </a:prstGeom>
              <a:solidFill>
                <a:srgbClr val="C2966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753" name="Google Shape;753;p25"/>
              <p:cNvSpPr/>
              <p:nvPr/>
            </p:nvSpPr>
            <p:spPr>
              <a:xfrm>
                <a:off x="7838808" y="2409264"/>
                <a:ext cx="1390918" cy="1003002"/>
              </a:xfrm>
              <a:custGeom>
                <a:rect b="b" l="l" r="r" t="t"/>
                <a:pathLst>
                  <a:path extrusionOk="0" h="1442299" w="1390918">
                    <a:moveTo>
                      <a:pt x="695459" y="0"/>
                    </a:moveTo>
                    <a:cubicBezTo>
                      <a:pt x="1079550" y="0"/>
                      <a:pt x="1390918" y="311368"/>
                      <a:pt x="1390918" y="695459"/>
                    </a:cubicBezTo>
                    <a:cubicBezTo>
                      <a:pt x="1390918" y="919667"/>
                      <a:pt x="1390917" y="1143875"/>
                      <a:pt x="1390917" y="1368083"/>
                    </a:cubicBezTo>
                    <a:lnTo>
                      <a:pt x="1383435" y="1442299"/>
                    </a:lnTo>
                    <a:lnTo>
                      <a:pt x="7482" y="1442299"/>
                    </a:lnTo>
                    <a:lnTo>
                      <a:pt x="0" y="1368082"/>
                    </a:lnTo>
                    <a:lnTo>
                      <a:pt x="0" y="695459"/>
                    </a:lnTo>
                    <a:cubicBezTo>
                      <a:pt x="0" y="311368"/>
                      <a:pt x="311368" y="0"/>
                      <a:pt x="695459" y="0"/>
                    </a:cubicBezTo>
                    <a:close/>
                  </a:path>
                </a:pathLst>
              </a:custGeom>
              <a:solidFill>
                <a:srgbClr val="C2966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754" name="Google Shape;754;p25"/>
            <p:cNvGrpSpPr/>
            <p:nvPr/>
          </p:nvGrpSpPr>
          <p:grpSpPr>
            <a:xfrm rot="-4500000">
              <a:off x="4948609" y="3210398"/>
              <a:ext cx="192815" cy="197465"/>
              <a:chOff x="7838808" y="2409264"/>
              <a:chExt cx="1390918" cy="1424461"/>
            </a:xfrm>
          </p:grpSpPr>
          <p:sp>
            <p:nvSpPr>
              <p:cNvPr id="755" name="Google Shape;755;p25"/>
              <p:cNvSpPr/>
              <p:nvPr/>
            </p:nvSpPr>
            <p:spPr>
              <a:xfrm>
                <a:off x="7838808" y="2687831"/>
                <a:ext cx="463639" cy="1145894"/>
              </a:xfrm>
              <a:prstGeom prst="roundRect">
                <a:avLst>
                  <a:gd fmla="val 50000" name="adj"/>
                </a:avLst>
              </a:prstGeom>
              <a:solidFill>
                <a:srgbClr val="C2966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756" name="Google Shape;756;p25"/>
              <p:cNvSpPr/>
              <p:nvPr/>
            </p:nvSpPr>
            <p:spPr>
              <a:xfrm>
                <a:off x="8302447" y="2687831"/>
                <a:ext cx="463639" cy="1145894"/>
              </a:xfrm>
              <a:prstGeom prst="roundRect">
                <a:avLst>
                  <a:gd fmla="val 50000" name="adj"/>
                </a:avLst>
              </a:prstGeom>
              <a:solidFill>
                <a:srgbClr val="C2966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757" name="Google Shape;757;p25"/>
              <p:cNvSpPr/>
              <p:nvPr/>
            </p:nvSpPr>
            <p:spPr>
              <a:xfrm>
                <a:off x="8766086" y="2687831"/>
                <a:ext cx="463639" cy="1145894"/>
              </a:xfrm>
              <a:prstGeom prst="roundRect">
                <a:avLst>
                  <a:gd fmla="val 50000" name="adj"/>
                </a:avLst>
              </a:prstGeom>
              <a:solidFill>
                <a:srgbClr val="C2966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758" name="Google Shape;758;p25"/>
              <p:cNvSpPr/>
              <p:nvPr/>
            </p:nvSpPr>
            <p:spPr>
              <a:xfrm>
                <a:off x="7838808" y="2409264"/>
                <a:ext cx="1390918" cy="1003002"/>
              </a:xfrm>
              <a:custGeom>
                <a:rect b="b" l="l" r="r" t="t"/>
                <a:pathLst>
                  <a:path extrusionOk="0" h="1442299" w="1390918">
                    <a:moveTo>
                      <a:pt x="695459" y="0"/>
                    </a:moveTo>
                    <a:cubicBezTo>
                      <a:pt x="1079550" y="0"/>
                      <a:pt x="1390918" y="311368"/>
                      <a:pt x="1390918" y="695459"/>
                    </a:cubicBezTo>
                    <a:cubicBezTo>
                      <a:pt x="1390918" y="919667"/>
                      <a:pt x="1390917" y="1143875"/>
                      <a:pt x="1390917" y="1368083"/>
                    </a:cubicBezTo>
                    <a:lnTo>
                      <a:pt x="1383435" y="1442299"/>
                    </a:lnTo>
                    <a:lnTo>
                      <a:pt x="7482" y="1442299"/>
                    </a:lnTo>
                    <a:lnTo>
                      <a:pt x="0" y="1368082"/>
                    </a:lnTo>
                    <a:lnTo>
                      <a:pt x="0" y="695459"/>
                    </a:lnTo>
                    <a:cubicBezTo>
                      <a:pt x="0" y="311368"/>
                      <a:pt x="311368" y="0"/>
                      <a:pt x="695459" y="0"/>
                    </a:cubicBezTo>
                    <a:close/>
                  </a:path>
                </a:pathLst>
              </a:custGeom>
              <a:solidFill>
                <a:srgbClr val="C2966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759" name="Google Shape;759;p25"/>
            <p:cNvGrpSpPr/>
            <p:nvPr/>
          </p:nvGrpSpPr>
          <p:grpSpPr>
            <a:xfrm rot="-1800000">
              <a:off x="4723191" y="2280359"/>
              <a:ext cx="1118032" cy="1101819"/>
              <a:chOff x="3290650" y="3384330"/>
              <a:chExt cx="2532784" cy="2496059"/>
            </a:xfrm>
          </p:grpSpPr>
          <p:sp>
            <p:nvSpPr>
              <p:cNvPr id="760" name="Google Shape;760;p25"/>
              <p:cNvSpPr/>
              <p:nvPr/>
            </p:nvSpPr>
            <p:spPr>
              <a:xfrm flipH="1" rot="-2700000">
                <a:off x="4968816" y="3795760"/>
                <a:ext cx="666049" cy="669562"/>
              </a:xfrm>
              <a:custGeom>
                <a:rect b="b" l="l" r="r" t="t"/>
                <a:pathLst>
                  <a:path extrusionOk="0" h="1734352" w="1758572">
                    <a:moveTo>
                      <a:pt x="39983" y="1214071"/>
                    </a:moveTo>
                    <a:cubicBezTo>
                      <a:pt x="-123144" y="986853"/>
                      <a:pt x="252564" y="562420"/>
                      <a:pt x="453562" y="369189"/>
                    </a:cubicBezTo>
                    <a:cubicBezTo>
                      <a:pt x="654560" y="175958"/>
                      <a:pt x="894492" y="-123981"/>
                      <a:pt x="1245970" y="54687"/>
                    </a:cubicBezTo>
                    <a:cubicBezTo>
                      <a:pt x="1597448" y="233355"/>
                      <a:pt x="1758572" y="1226066"/>
                      <a:pt x="1758572" y="1406249"/>
                    </a:cubicBezTo>
                    <a:cubicBezTo>
                      <a:pt x="1758572" y="1586432"/>
                      <a:pt x="1612505" y="1732499"/>
                      <a:pt x="1432322" y="1732499"/>
                    </a:cubicBezTo>
                    <a:cubicBezTo>
                      <a:pt x="816760" y="1761624"/>
                      <a:pt x="203110" y="1441289"/>
                      <a:pt x="39983" y="1214071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761" name="Google Shape;761;p25"/>
              <p:cNvSpPr/>
              <p:nvPr/>
            </p:nvSpPr>
            <p:spPr>
              <a:xfrm rot="2700000">
                <a:off x="3534242" y="3790686"/>
                <a:ext cx="629633" cy="632954"/>
              </a:xfrm>
              <a:custGeom>
                <a:rect b="b" l="l" r="r" t="t"/>
                <a:pathLst>
                  <a:path extrusionOk="0" h="1734352" w="1758572">
                    <a:moveTo>
                      <a:pt x="39983" y="1214071"/>
                    </a:moveTo>
                    <a:cubicBezTo>
                      <a:pt x="-123144" y="986853"/>
                      <a:pt x="252564" y="562420"/>
                      <a:pt x="453562" y="369189"/>
                    </a:cubicBezTo>
                    <a:cubicBezTo>
                      <a:pt x="654560" y="175958"/>
                      <a:pt x="894492" y="-123981"/>
                      <a:pt x="1245970" y="54687"/>
                    </a:cubicBezTo>
                    <a:cubicBezTo>
                      <a:pt x="1597448" y="233355"/>
                      <a:pt x="1758572" y="1226066"/>
                      <a:pt x="1758572" y="1406249"/>
                    </a:cubicBezTo>
                    <a:cubicBezTo>
                      <a:pt x="1758572" y="1586432"/>
                      <a:pt x="1612505" y="1732499"/>
                      <a:pt x="1432322" y="1732499"/>
                    </a:cubicBezTo>
                    <a:cubicBezTo>
                      <a:pt x="816760" y="1761624"/>
                      <a:pt x="203110" y="1441289"/>
                      <a:pt x="39983" y="1214071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762" name="Google Shape;762;p25"/>
              <p:cNvSpPr/>
              <p:nvPr/>
            </p:nvSpPr>
            <p:spPr>
              <a:xfrm rot="2700000">
                <a:off x="3678930" y="3770029"/>
                <a:ext cx="1739874" cy="1698837"/>
              </a:xfrm>
              <a:custGeom>
                <a:rect b="b" l="l" r="r" t="t"/>
                <a:pathLst>
                  <a:path extrusionOk="0" h="1698837" w="1739874">
                    <a:moveTo>
                      <a:pt x="36457" y="1194296"/>
                    </a:moveTo>
                    <a:cubicBezTo>
                      <a:pt x="-116567" y="987658"/>
                      <a:pt x="249038" y="542645"/>
                      <a:pt x="450036" y="349414"/>
                    </a:cubicBezTo>
                    <a:cubicBezTo>
                      <a:pt x="651034" y="156183"/>
                      <a:pt x="1027562" y="-92656"/>
                      <a:pt x="1242444" y="34912"/>
                    </a:cubicBezTo>
                    <a:cubicBezTo>
                      <a:pt x="1457326" y="162480"/>
                      <a:pt x="1754295" y="837805"/>
                      <a:pt x="1739330" y="1114821"/>
                    </a:cubicBezTo>
                    <a:cubicBezTo>
                      <a:pt x="1724365" y="1391837"/>
                      <a:pt x="1332837" y="1697008"/>
                      <a:pt x="1152654" y="1697008"/>
                    </a:cubicBezTo>
                    <a:cubicBezTo>
                      <a:pt x="537092" y="1726133"/>
                      <a:pt x="189481" y="1400934"/>
                      <a:pt x="36457" y="119429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763" name="Google Shape;763;p25"/>
              <p:cNvSpPr/>
              <p:nvPr/>
            </p:nvSpPr>
            <p:spPr>
              <a:xfrm rot="2700000">
                <a:off x="3645637" y="3760422"/>
                <a:ext cx="1786085" cy="1743875"/>
              </a:xfrm>
              <a:custGeom>
                <a:rect b="b" l="l" r="r" t="t"/>
                <a:pathLst>
                  <a:path extrusionOk="0" h="1743875" w="1786085">
                    <a:moveTo>
                      <a:pt x="385582" y="440769"/>
                    </a:moveTo>
                    <a:lnTo>
                      <a:pt x="1003488" y="1152373"/>
                    </a:lnTo>
                    <a:cubicBezTo>
                      <a:pt x="1141799" y="1398532"/>
                      <a:pt x="1150101" y="1406881"/>
                      <a:pt x="1288808" y="1677573"/>
                    </a:cubicBezTo>
                    <a:cubicBezTo>
                      <a:pt x="644898" y="1930768"/>
                      <a:pt x="222629" y="1390552"/>
                      <a:pt x="57638" y="1200487"/>
                    </a:cubicBezTo>
                    <a:cubicBezTo>
                      <a:pt x="-107353" y="1010422"/>
                      <a:pt x="116042" y="748727"/>
                      <a:pt x="298859" y="537185"/>
                    </a:cubicBezTo>
                    <a:lnTo>
                      <a:pt x="385582" y="440769"/>
                    </a:lnTo>
                    <a:close/>
                    <a:moveTo>
                      <a:pt x="1183656" y="956372"/>
                    </a:moveTo>
                    <a:cubicBezTo>
                      <a:pt x="984554" y="799486"/>
                      <a:pt x="583159" y="437158"/>
                      <a:pt x="476666" y="351178"/>
                    </a:cubicBezTo>
                    <a:cubicBezTo>
                      <a:pt x="662049" y="166760"/>
                      <a:pt x="1052541" y="-103800"/>
                      <a:pt x="1263625" y="41103"/>
                    </a:cubicBezTo>
                    <a:cubicBezTo>
                      <a:pt x="1474709" y="186006"/>
                      <a:pt x="1926780" y="698748"/>
                      <a:pt x="1743173" y="1220599"/>
                    </a:cubicBezTo>
                    <a:lnTo>
                      <a:pt x="1183656" y="956372"/>
                    </a:lnTo>
                    <a:close/>
                  </a:path>
                </a:pathLst>
              </a:custGeom>
              <a:solidFill>
                <a:srgbClr val="C2966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764" name="Google Shape;764;p25"/>
              <p:cNvSpPr/>
              <p:nvPr/>
            </p:nvSpPr>
            <p:spPr>
              <a:xfrm rot="2700000">
                <a:off x="4439454" y="5178966"/>
                <a:ext cx="236475" cy="226096"/>
              </a:xfrm>
              <a:custGeom>
                <a:rect b="b" l="l" r="r" t="t"/>
                <a:pathLst>
                  <a:path extrusionOk="0" h="1596230" w="1669501">
                    <a:moveTo>
                      <a:pt x="41902" y="1209615"/>
                    </a:moveTo>
                    <a:cubicBezTo>
                      <a:pt x="-126640" y="1042211"/>
                      <a:pt x="254483" y="557964"/>
                      <a:pt x="455481" y="364733"/>
                    </a:cubicBezTo>
                    <a:cubicBezTo>
                      <a:pt x="656479" y="171502"/>
                      <a:pt x="1079347" y="-117173"/>
                      <a:pt x="1247889" y="50231"/>
                    </a:cubicBezTo>
                    <a:cubicBezTo>
                      <a:pt x="1416431" y="217635"/>
                      <a:pt x="1961480" y="849536"/>
                      <a:pt x="1466734" y="1369157"/>
                    </a:cubicBezTo>
                    <a:cubicBezTo>
                      <a:pt x="971988" y="1888778"/>
                      <a:pt x="210444" y="1377019"/>
                      <a:pt x="41902" y="12096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765" name="Google Shape;765;p25"/>
              <p:cNvSpPr/>
              <p:nvPr/>
            </p:nvSpPr>
            <p:spPr>
              <a:xfrm rot="2700000">
                <a:off x="3479843" y="3785433"/>
                <a:ext cx="630802" cy="635772"/>
              </a:xfrm>
              <a:custGeom>
                <a:rect b="b" l="l" r="r" t="t"/>
                <a:pathLst>
                  <a:path extrusionOk="0" h="1742075" w="1761838">
                    <a:moveTo>
                      <a:pt x="37936" y="1221794"/>
                    </a:moveTo>
                    <a:cubicBezTo>
                      <a:pt x="-125191" y="994576"/>
                      <a:pt x="280117" y="551544"/>
                      <a:pt x="451515" y="376912"/>
                    </a:cubicBezTo>
                    <a:cubicBezTo>
                      <a:pt x="622913" y="202280"/>
                      <a:pt x="702678" y="129753"/>
                      <a:pt x="888944" y="-1"/>
                    </a:cubicBezTo>
                    <a:cubicBezTo>
                      <a:pt x="895373" y="244850"/>
                      <a:pt x="1050054" y="290772"/>
                      <a:pt x="1194651" y="526434"/>
                    </a:cubicBezTo>
                    <a:cubicBezTo>
                      <a:pt x="1339248" y="762096"/>
                      <a:pt x="1717254" y="1211674"/>
                      <a:pt x="1756525" y="1413972"/>
                    </a:cubicBezTo>
                    <a:cubicBezTo>
                      <a:pt x="1795796" y="1616270"/>
                      <a:pt x="1610458" y="1740222"/>
                      <a:pt x="1430275" y="1740222"/>
                    </a:cubicBezTo>
                    <a:cubicBezTo>
                      <a:pt x="814713" y="1769347"/>
                      <a:pt x="201063" y="1449012"/>
                      <a:pt x="37936" y="1221794"/>
                    </a:cubicBezTo>
                    <a:close/>
                  </a:path>
                </a:pathLst>
              </a:custGeom>
              <a:solidFill>
                <a:srgbClr val="26262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766" name="Google Shape;766;p25"/>
              <p:cNvSpPr/>
              <p:nvPr/>
            </p:nvSpPr>
            <p:spPr>
              <a:xfrm flipH="1" rot="-2700000">
                <a:off x="5016090" y="3792171"/>
                <a:ext cx="667286" cy="672543"/>
              </a:xfrm>
              <a:custGeom>
                <a:rect b="b" l="l" r="r" t="t"/>
                <a:pathLst>
                  <a:path extrusionOk="0" h="1742075" w="1761838">
                    <a:moveTo>
                      <a:pt x="37936" y="1221794"/>
                    </a:moveTo>
                    <a:cubicBezTo>
                      <a:pt x="-125191" y="994576"/>
                      <a:pt x="280117" y="551544"/>
                      <a:pt x="451515" y="376912"/>
                    </a:cubicBezTo>
                    <a:cubicBezTo>
                      <a:pt x="622913" y="202280"/>
                      <a:pt x="702678" y="129753"/>
                      <a:pt x="888944" y="-1"/>
                    </a:cubicBezTo>
                    <a:cubicBezTo>
                      <a:pt x="895373" y="244850"/>
                      <a:pt x="1050054" y="290772"/>
                      <a:pt x="1194651" y="526434"/>
                    </a:cubicBezTo>
                    <a:cubicBezTo>
                      <a:pt x="1339248" y="762096"/>
                      <a:pt x="1717254" y="1211674"/>
                      <a:pt x="1756525" y="1413972"/>
                    </a:cubicBezTo>
                    <a:cubicBezTo>
                      <a:pt x="1795796" y="1616270"/>
                      <a:pt x="1610458" y="1740222"/>
                      <a:pt x="1430275" y="1740222"/>
                    </a:cubicBezTo>
                    <a:cubicBezTo>
                      <a:pt x="814713" y="1769347"/>
                      <a:pt x="201063" y="1449012"/>
                      <a:pt x="37936" y="1221794"/>
                    </a:cubicBezTo>
                    <a:close/>
                  </a:path>
                </a:pathLst>
              </a:custGeom>
              <a:solidFill>
                <a:srgbClr val="26262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767" name="Google Shape;767;p25"/>
              <p:cNvSpPr/>
              <p:nvPr/>
            </p:nvSpPr>
            <p:spPr>
              <a:xfrm>
                <a:off x="4220471" y="4716837"/>
                <a:ext cx="121298" cy="121298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768" name="Google Shape;768;p25"/>
              <p:cNvSpPr/>
              <p:nvPr/>
            </p:nvSpPr>
            <p:spPr>
              <a:xfrm>
                <a:off x="4752753" y="4723996"/>
                <a:ext cx="121298" cy="121298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  <p:grpSp>
        <p:nvGrpSpPr>
          <p:cNvPr id="769" name="Google Shape;769;p25"/>
          <p:cNvGrpSpPr/>
          <p:nvPr/>
        </p:nvGrpSpPr>
        <p:grpSpPr>
          <a:xfrm>
            <a:off x="7736701" y="2254358"/>
            <a:ext cx="1251421" cy="1246533"/>
            <a:chOff x="7640113" y="2074658"/>
            <a:chExt cx="1519154" cy="1513219"/>
          </a:xfrm>
        </p:grpSpPr>
        <p:grpSp>
          <p:nvGrpSpPr>
            <p:cNvPr id="770" name="Google Shape;770;p25"/>
            <p:cNvGrpSpPr/>
            <p:nvPr/>
          </p:nvGrpSpPr>
          <p:grpSpPr>
            <a:xfrm rot="900000">
              <a:off x="8835559" y="2691075"/>
              <a:ext cx="192815" cy="197465"/>
              <a:chOff x="7838808" y="2409264"/>
              <a:chExt cx="1390918" cy="1424461"/>
            </a:xfrm>
          </p:grpSpPr>
          <p:sp>
            <p:nvSpPr>
              <p:cNvPr id="771" name="Google Shape;771;p25"/>
              <p:cNvSpPr/>
              <p:nvPr/>
            </p:nvSpPr>
            <p:spPr>
              <a:xfrm>
                <a:off x="7838808" y="2687831"/>
                <a:ext cx="463639" cy="1145894"/>
              </a:xfrm>
              <a:prstGeom prst="roundRect">
                <a:avLst>
                  <a:gd fmla="val 50000" name="adj"/>
                </a:avLst>
              </a:prstGeom>
              <a:solidFill>
                <a:srgbClr val="C2966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772" name="Google Shape;772;p25"/>
              <p:cNvSpPr/>
              <p:nvPr/>
            </p:nvSpPr>
            <p:spPr>
              <a:xfrm>
                <a:off x="8302447" y="2687831"/>
                <a:ext cx="463639" cy="1145894"/>
              </a:xfrm>
              <a:prstGeom prst="roundRect">
                <a:avLst>
                  <a:gd fmla="val 50000" name="adj"/>
                </a:avLst>
              </a:prstGeom>
              <a:solidFill>
                <a:srgbClr val="C2966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773" name="Google Shape;773;p25"/>
              <p:cNvSpPr/>
              <p:nvPr/>
            </p:nvSpPr>
            <p:spPr>
              <a:xfrm>
                <a:off x="8766086" y="2687831"/>
                <a:ext cx="463639" cy="1145894"/>
              </a:xfrm>
              <a:prstGeom prst="roundRect">
                <a:avLst>
                  <a:gd fmla="val 50000" name="adj"/>
                </a:avLst>
              </a:prstGeom>
              <a:solidFill>
                <a:srgbClr val="C2966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774" name="Google Shape;774;p25"/>
              <p:cNvSpPr/>
              <p:nvPr/>
            </p:nvSpPr>
            <p:spPr>
              <a:xfrm>
                <a:off x="7838808" y="2409264"/>
                <a:ext cx="1390918" cy="1003002"/>
              </a:xfrm>
              <a:custGeom>
                <a:rect b="b" l="l" r="r" t="t"/>
                <a:pathLst>
                  <a:path extrusionOk="0" h="1442299" w="1390918">
                    <a:moveTo>
                      <a:pt x="695459" y="0"/>
                    </a:moveTo>
                    <a:cubicBezTo>
                      <a:pt x="1079550" y="0"/>
                      <a:pt x="1390918" y="311368"/>
                      <a:pt x="1390918" y="695459"/>
                    </a:cubicBezTo>
                    <a:cubicBezTo>
                      <a:pt x="1390918" y="919667"/>
                      <a:pt x="1390917" y="1143875"/>
                      <a:pt x="1390917" y="1368083"/>
                    </a:cubicBezTo>
                    <a:lnTo>
                      <a:pt x="1383435" y="1442299"/>
                    </a:lnTo>
                    <a:lnTo>
                      <a:pt x="7482" y="1442299"/>
                    </a:lnTo>
                    <a:lnTo>
                      <a:pt x="0" y="1368082"/>
                    </a:lnTo>
                    <a:lnTo>
                      <a:pt x="0" y="695459"/>
                    </a:lnTo>
                    <a:cubicBezTo>
                      <a:pt x="0" y="311368"/>
                      <a:pt x="311368" y="0"/>
                      <a:pt x="695459" y="0"/>
                    </a:cubicBezTo>
                    <a:close/>
                  </a:path>
                </a:pathLst>
              </a:custGeom>
              <a:solidFill>
                <a:srgbClr val="C2966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775" name="Google Shape;775;p25"/>
            <p:cNvGrpSpPr/>
            <p:nvPr/>
          </p:nvGrpSpPr>
          <p:grpSpPr>
            <a:xfrm rot="-4500000">
              <a:off x="8066092" y="3210398"/>
              <a:ext cx="192815" cy="197465"/>
              <a:chOff x="7838808" y="2409264"/>
              <a:chExt cx="1390918" cy="1424461"/>
            </a:xfrm>
          </p:grpSpPr>
          <p:sp>
            <p:nvSpPr>
              <p:cNvPr id="776" name="Google Shape;776;p25"/>
              <p:cNvSpPr/>
              <p:nvPr/>
            </p:nvSpPr>
            <p:spPr>
              <a:xfrm>
                <a:off x="7838808" y="2687831"/>
                <a:ext cx="463639" cy="1145894"/>
              </a:xfrm>
              <a:prstGeom prst="roundRect">
                <a:avLst>
                  <a:gd fmla="val 50000" name="adj"/>
                </a:avLst>
              </a:prstGeom>
              <a:solidFill>
                <a:srgbClr val="C2966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777" name="Google Shape;777;p25"/>
              <p:cNvSpPr/>
              <p:nvPr/>
            </p:nvSpPr>
            <p:spPr>
              <a:xfrm>
                <a:off x="8302447" y="2687831"/>
                <a:ext cx="463639" cy="1145894"/>
              </a:xfrm>
              <a:prstGeom prst="roundRect">
                <a:avLst>
                  <a:gd fmla="val 50000" name="adj"/>
                </a:avLst>
              </a:prstGeom>
              <a:solidFill>
                <a:srgbClr val="C2966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778" name="Google Shape;778;p25"/>
              <p:cNvSpPr/>
              <p:nvPr/>
            </p:nvSpPr>
            <p:spPr>
              <a:xfrm>
                <a:off x="8766086" y="2687831"/>
                <a:ext cx="463639" cy="1145894"/>
              </a:xfrm>
              <a:prstGeom prst="roundRect">
                <a:avLst>
                  <a:gd fmla="val 50000" name="adj"/>
                </a:avLst>
              </a:prstGeom>
              <a:solidFill>
                <a:srgbClr val="C2966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779" name="Google Shape;779;p25"/>
              <p:cNvSpPr/>
              <p:nvPr/>
            </p:nvSpPr>
            <p:spPr>
              <a:xfrm>
                <a:off x="7838808" y="2409264"/>
                <a:ext cx="1390918" cy="1003002"/>
              </a:xfrm>
              <a:custGeom>
                <a:rect b="b" l="l" r="r" t="t"/>
                <a:pathLst>
                  <a:path extrusionOk="0" h="1442299" w="1390918">
                    <a:moveTo>
                      <a:pt x="695459" y="0"/>
                    </a:moveTo>
                    <a:cubicBezTo>
                      <a:pt x="1079550" y="0"/>
                      <a:pt x="1390918" y="311368"/>
                      <a:pt x="1390918" y="695459"/>
                    </a:cubicBezTo>
                    <a:cubicBezTo>
                      <a:pt x="1390918" y="919667"/>
                      <a:pt x="1390917" y="1143875"/>
                      <a:pt x="1390917" y="1368083"/>
                    </a:cubicBezTo>
                    <a:lnTo>
                      <a:pt x="1383435" y="1442299"/>
                    </a:lnTo>
                    <a:lnTo>
                      <a:pt x="7482" y="1442299"/>
                    </a:lnTo>
                    <a:lnTo>
                      <a:pt x="0" y="1368082"/>
                    </a:lnTo>
                    <a:lnTo>
                      <a:pt x="0" y="695459"/>
                    </a:lnTo>
                    <a:cubicBezTo>
                      <a:pt x="0" y="311368"/>
                      <a:pt x="311368" y="0"/>
                      <a:pt x="695459" y="0"/>
                    </a:cubicBezTo>
                    <a:close/>
                  </a:path>
                </a:pathLst>
              </a:custGeom>
              <a:solidFill>
                <a:srgbClr val="C2966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780" name="Google Shape;780;p25"/>
            <p:cNvGrpSpPr/>
            <p:nvPr/>
          </p:nvGrpSpPr>
          <p:grpSpPr>
            <a:xfrm rot="-1800000">
              <a:off x="7840674" y="2280359"/>
              <a:ext cx="1118032" cy="1101819"/>
              <a:chOff x="3290650" y="3384330"/>
              <a:chExt cx="2532784" cy="2496059"/>
            </a:xfrm>
          </p:grpSpPr>
          <p:sp>
            <p:nvSpPr>
              <p:cNvPr id="781" name="Google Shape;781;p25"/>
              <p:cNvSpPr/>
              <p:nvPr/>
            </p:nvSpPr>
            <p:spPr>
              <a:xfrm flipH="1" rot="-2700000">
                <a:off x="4968816" y="3795760"/>
                <a:ext cx="666049" cy="669562"/>
              </a:xfrm>
              <a:custGeom>
                <a:rect b="b" l="l" r="r" t="t"/>
                <a:pathLst>
                  <a:path extrusionOk="0" h="1734352" w="1758572">
                    <a:moveTo>
                      <a:pt x="39983" y="1214071"/>
                    </a:moveTo>
                    <a:cubicBezTo>
                      <a:pt x="-123144" y="986853"/>
                      <a:pt x="252564" y="562420"/>
                      <a:pt x="453562" y="369189"/>
                    </a:cubicBezTo>
                    <a:cubicBezTo>
                      <a:pt x="654560" y="175958"/>
                      <a:pt x="894492" y="-123981"/>
                      <a:pt x="1245970" y="54687"/>
                    </a:cubicBezTo>
                    <a:cubicBezTo>
                      <a:pt x="1597448" y="233355"/>
                      <a:pt x="1758572" y="1226066"/>
                      <a:pt x="1758572" y="1406249"/>
                    </a:cubicBezTo>
                    <a:cubicBezTo>
                      <a:pt x="1758572" y="1586432"/>
                      <a:pt x="1612505" y="1732499"/>
                      <a:pt x="1432322" y="1732499"/>
                    </a:cubicBezTo>
                    <a:cubicBezTo>
                      <a:pt x="816760" y="1761624"/>
                      <a:pt x="203110" y="1441289"/>
                      <a:pt x="39983" y="1214071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782" name="Google Shape;782;p25"/>
              <p:cNvSpPr/>
              <p:nvPr/>
            </p:nvSpPr>
            <p:spPr>
              <a:xfrm rot="2700000">
                <a:off x="3534242" y="3790686"/>
                <a:ext cx="629633" cy="632954"/>
              </a:xfrm>
              <a:custGeom>
                <a:rect b="b" l="l" r="r" t="t"/>
                <a:pathLst>
                  <a:path extrusionOk="0" h="1734352" w="1758572">
                    <a:moveTo>
                      <a:pt x="39983" y="1214071"/>
                    </a:moveTo>
                    <a:cubicBezTo>
                      <a:pt x="-123144" y="986853"/>
                      <a:pt x="252564" y="562420"/>
                      <a:pt x="453562" y="369189"/>
                    </a:cubicBezTo>
                    <a:cubicBezTo>
                      <a:pt x="654560" y="175958"/>
                      <a:pt x="894492" y="-123981"/>
                      <a:pt x="1245970" y="54687"/>
                    </a:cubicBezTo>
                    <a:cubicBezTo>
                      <a:pt x="1597448" y="233355"/>
                      <a:pt x="1758572" y="1226066"/>
                      <a:pt x="1758572" y="1406249"/>
                    </a:cubicBezTo>
                    <a:cubicBezTo>
                      <a:pt x="1758572" y="1586432"/>
                      <a:pt x="1612505" y="1732499"/>
                      <a:pt x="1432322" y="1732499"/>
                    </a:cubicBezTo>
                    <a:cubicBezTo>
                      <a:pt x="816760" y="1761624"/>
                      <a:pt x="203110" y="1441289"/>
                      <a:pt x="39983" y="1214071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783" name="Google Shape;783;p25"/>
              <p:cNvSpPr/>
              <p:nvPr/>
            </p:nvSpPr>
            <p:spPr>
              <a:xfrm rot="2700000">
                <a:off x="3678930" y="3770029"/>
                <a:ext cx="1739874" cy="1698837"/>
              </a:xfrm>
              <a:custGeom>
                <a:rect b="b" l="l" r="r" t="t"/>
                <a:pathLst>
                  <a:path extrusionOk="0" h="1698837" w="1739874">
                    <a:moveTo>
                      <a:pt x="36457" y="1194296"/>
                    </a:moveTo>
                    <a:cubicBezTo>
                      <a:pt x="-116567" y="987658"/>
                      <a:pt x="249038" y="542645"/>
                      <a:pt x="450036" y="349414"/>
                    </a:cubicBezTo>
                    <a:cubicBezTo>
                      <a:pt x="651034" y="156183"/>
                      <a:pt x="1027562" y="-92656"/>
                      <a:pt x="1242444" y="34912"/>
                    </a:cubicBezTo>
                    <a:cubicBezTo>
                      <a:pt x="1457326" y="162480"/>
                      <a:pt x="1754295" y="837805"/>
                      <a:pt x="1739330" y="1114821"/>
                    </a:cubicBezTo>
                    <a:cubicBezTo>
                      <a:pt x="1724365" y="1391837"/>
                      <a:pt x="1332837" y="1697008"/>
                      <a:pt x="1152654" y="1697008"/>
                    </a:cubicBezTo>
                    <a:cubicBezTo>
                      <a:pt x="537092" y="1726133"/>
                      <a:pt x="189481" y="1400934"/>
                      <a:pt x="36457" y="119429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784" name="Google Shape;784;p25"/>
              <p:cNvSpPr/>
              <p:nvPr/>
            </p:nvSpPr>
            <p:spPr>
              <a:xfrm rot="2700000">
                <a:off x="3645637" y="3760422"/>
                <a:ext cx="1786085" cy="1743875"/>
              </a:xfrm>
              <a:custGeom>
                <a:rect b="b" l="l" r="r" t="t"/>
                <a:pathLst>
                  <a:path extrusionOk="0" h="1743875" w="1786085">
                    <a:moveTo>
                      <a:pt x="385582" y="440769"/>
                    </a:moveTo>
                    <a:lnTo>
                      <a:pt x="1003488" y="1152373"/>
                    </a:lnTo>
                    <a:cubicBezTo>
                      <a:pt x="1141799" y="1398532"/>
                      <a:pt x="1150101" y="1406881"/>
                      <a:pt x="1288808" y="1677573"/>
                    </a:cubicBezTo>
                    <a:cubicBezTo>
                      <a:pt x="644898" y="1930768"/>
                      <a:pt x="222629" y="1390552"/>
                      <a:pt x="57638" y="1200487"/>
                    </a:cubicBezTo>
                    <a:cubicBezTo>
                      <a:pt x="-107353" y="1010422"/>
                      <a:pt x="116042" y="748727"/>
                      <a:pt x="298859" y="537185"/>
                    </a:cubicBezTo>
                    <a:lnTo>
                      <a:pt x="385582" y="440769"/>
                    </a:lnTo>
                    <a:close/>
                    <a:moveTo>
                      <a:pt x="1183656" y="956372"/>
                    </a:moveTo>
                    <a:cubicBezTo>
                      <a:pt x="984554" y="799486"/>
                      <a:pt x="583159" y="437158"/>
                      <a:pt x="476666" y="351178"/>
                    </a:cubicBezTo>
                    <a:cubicBezTo>
                      <a:pt x="662049" y="166760"/>
                      <a:pt x="1052541" y="-103800"/>
                      <a:pt x="1263625" y="41103"/>
                    </a:cubicBezTo>
                    <a:cubicBezTo>
                      <a:pt x="1474709" y="186006"/>
                      <a:pt x="1926780" y="698748"/>
                      <a:pt x="1743173" y="1220599"/>
                    </a:cubicBezTo>
                    <a:lnTo>
                      <a:pt x="1183656" y="956372"/>
                    </a:lnTo>
                    <a:close/>
                  </a:path>
                </a:pathLst>
              </a:custGeom>
              <a:solidFill>
                <a:srgbClr val="C2966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785" name="Google Shape;785;p25"/>
              <p:cNvSpPr/>
              <p:nvPr/>
            </p:nvSpPr>
            <p:spPr>
              <a:xfrm rot="2700000">
                <a:off x="4439454" y="5178966"/>
                <a:ext cx="236475" cy="226096"/>
              </a:xfrm>
              <a:custGeom>
                <a:rect b="b" l="l" r="r" t="t"/>
                <a:pathLst>
                  <a:path extrusionOk="0" h="1596230" w="1669501">
                    <a:moveTo>
                      <a:pt x="41902" y="1209615"/>
                    </a:moveTo>
                    <a:cubicBezTo>
                      <a:pt x="-126640" y="1042211"/>
                      <a:pt x="254483" y="557964"/>
                      <a:pt x="455481" y="364733"/>
                    </a:cubicBezTo>
                    <a:cubicBezTo>
                      <a:pt x="656479" y="171502"/>
                      <a:pt x="1079347" y="-117173"/>
                      <a:pt x="1247889" y="50231"/>
                    </a:cubicBezTo>
                    <a:cubicBezTo>
                      <a:pt x="1416431" y="217635"/>
                      <a:pt x="1961480" y="849536"/>
                      <a:pt x="1466734" y="1369157"/>
                    </a:cubicBezTo>
                    <a:cubicBezTo>
                      <a:pt x="971988" y="1888778"/>
                      <a:pt x="210444" y="1377019"/>
                      <a:pt x="41902" y="12096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786" name="Google Shape;786;p25"/>
              <p:cNvSpPr/>
              <p:nvPr/>
            </p:nvSpPr>
            <p:spPr>
              <a:xfrm rot="2700000">
                <a:off x="3479843" y="3785433"/>
                <a:ext cx="630802" cy="635772"/>
              </a:xfrm>
              <a:custGeom>
                <a:rect b="b" l="l" r="r" t="t"/>
                <a:pathLst>
                  <a:path extrusionOk="0" h="1742075" w="1761838">
                    <a:moveTo>
                      <a:pt x="37936" y="1221794"/>
                    </a:moveTo>
                    <a:cubicBezTo>
                      <a:pt x="-125191" y="994576"/>
                      <a:pt x="280117" y="551544"/>
                      <a:pt x="451515" y="376912"/>
                    </a:cubicBezTo>
                    <a:cubicBezTo>
                      <a:pt x="622913" y="202280"/>
                      <a:pt x="702678" y="129753"/>
                      <a:pt x="888944" y="-1"/>
                    </a:cubicBezTo>
                    <a:cubicBezTo>
                      <a:pt x="895373" y="244850"/>
                      <a:pt x="1050054" y="290772"/>
                      <a:pt x="1194651" y="526434"/>
                    </a:cubicBezTo>
                    <a:cubicBezTo>
                      <a:pt x="1339248" y="762096"/>
                      <a:pt x="1717254" y="1211674"/>
                      <a:pt x="1756525" y="1413972"/>
                    </a:cubicBezTo>
                    <a:cubicBezTo>
                      <a:pt x="1795796" y="1616270"/>
                      <a:pt x="1610458" y="1740222"/>
                      <a:pt x="1430275" y="1740222"/>
                    </a:cubicBezTo>
                    <a:cubicBezTo>
                      <a:pt x="814713" y="1769347"/>
                      <a:pt x="201063" y="1449012"/>
                      <a:pt x="37936" y="1221794"/>
                    </a:cubicBezTo>
                    <a:close/>
                  </a:path>
                </a:pathLst>
              </a:custGeom>
              <a:solidFill>
                <a:srgbClr val="26262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787" name="Google Shape;787;p25"/>
              <p:cNvSpPr/>
              <p:nvPr/>
            </p:nvSpPr>
            <p:spPr>
              <a:xfrm flipH="1" rot="-2700000">
                <a:off x="5016090" y="3792171"/>
                <a:ext cx="667286" cy="672543"/>
              </a:xfrm>
              <a:custGeom>
                <a:rect b="b" l="l" r="r" t="t"/>
                <a:pathLst>
                  <a:path extrusionOk="0" h="1742075" w="1761838">
                    <a:moveTo>
                      <a:pt x="37936" y="1221794"/>
                    </a:moveTo>
                    <a:cubicBezTo>
                      <a:pt x="-125191" y="994576"/>
                      <a:pt x="280117" y="551544"/>
                      <a:pt x="451515" y="376912"/>
                    </a:cubicBezTo>
                    <a:cubicBezTo>
                      <a:pt x="622913" y="202280"/>
                      <a:pt x="702678" y="129753"/>
                      <a:pt x="888944" y="-1"/>
                    </a:cubicBezTo>
                    <a:cubicBezTo>
                      <a:pt x="895373" y="244850"/>
                      <a:pt x="1050054" y="290772"/>
                      <a:pt x="1194651" y="526434"/>
                    </a:cubicBezTo>
                    <a:cubicBezTo>
                      <a:pt x="1339248" y="762096"/>
                      <a:pt x="1717254" y="1211674"/>
                      <a:pt x="1756525" y="1413972"/>
                    </a:cubicBezTo>
                    <a:cubicBezTo>
                      <a:pt x="1795796" y="1616270"/>
                      <a:pt x="1610458" y="1740222"/>
                      <a:pt x="1430275" y="1740222"/>
                    </a:cubicBezTo>
                    <a:cubicBezTo>
                      <a:pt x="814713" y="1769347"/>
                      <a:pt x="201063" y="1449012"/>
                      <a:pt x="37936" y="1221794"/>
                    </a:cubicBezTo>
                    <a:close/>
                  </a:path>
                </a:pathLst>
              </a:custGeom>
              <a:solidFill>
                <a:srgbClr val="26262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788" name="Google Shape;788;p25"/>
              <p:cNvSpPr/>
              <p:nvPr/>
            </p:nvSpPr>
            <p:spPr>
              <a:xfrm>
                <a:off x="4220471" y="4716837"/>
                <a:ext cx="121298" cy="121298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789" name="Google Shape;789;p25"/>
              <p:cNvSpPr/>
              <p:nvPr/>
            </p:nvSpPr>
            <p:spPr>
              <a:xfrm>
                <a:off x="4752753" y="4723996"/>
                <a:ext cx="121298" cy="121298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  <p:grpSp>
        <p:nvGrpSpPr>
          <p:cNvPr id="790" name="Google Shape;790;p25"/>
          <p:cNvGrpSpPr/>
          <p:nvPr/>
        </p:nvGrpSpPr>
        <p:grpSpPr>
          <a:xfrm>
            <a:off x="3112894" y="722978"/>
            <a:ext cx="5966212" cy="747768"/>
            <a:chOff x="3112894" y="722978"/>
            <a:chExt cx="5966212" cy="747768"/>
          </a:xfrm>
        </p:grpSpPr>
        <p:sp>
          <p:nvSpPr>
            <p:cNvPr id="791" name="Google Shape;791;p25"/>
            <p:cNvSpPr/>
            <p:nvPr/>
          </p:nvSpPr>
          <p:spPr>
            <a:xfrm rot="10800000">
              <a:off x="3112894" y="722978"/>
              <a:ext cx="5966212" cy="695636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B4A48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92" name="Google Shape;792;p25"/>
            <p:cNvSpPr txBox="1"/>
            <p:nvPr/>
          </p:nvSpPr>
          <p:spPr>
            <a:xfrm>
              <a:off x="5175885" y="809186"/>
              <a:ext cx="1697355" cy="51288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ko-KR" sz="2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구현목표 </a:t>
              </a:r>
              <a:endParaRPr b="1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3" name="Google Shape;793;p25"/>
            <p:cNvSpPr/>
            <p:nvPr/>
          </p:nvSpPr>
          <p:spPr>
            <a:xfrm>
              <a:off x="3293025" y="1012692"/>
              <a:ext cx="444722" cy="458054"/>
            </a:xfrm>
            <a:custGeom>
              <a:rect b="b" l="l" r="r" t="t"/>
              <a:pathLst>
                <a:path extrusionOk="0" h="625402" w="607199">
                  <a:moveTo>
                    <a:pt x="537601" y="271599"/>
                  </a:moveTo>
                  <a:cubicBezTo>
                    <a:pt x="573930" y="273438"/>
                    <a:pt x="602111" y="288694"/>
                    <a:pt x="606588" y="311939"/>
                  </a:cubicBezTo>
                  <a:cubicBezTo>
                    <a:pt x="612557" y="342933"/>
                    <a:pt x="574125" y="376392"/>
                    <a:pt x="520747" y="386672"/>
                  </a:cubicBezTo>
                  <a:cubicBezTo>
                    <a:pt x="467369" y="396952"/>
                    <a:pt x="419259" y="380160"/>
                    <a:pt x="413290" y="349167"/>
                  </a:cubicBezTo>
                  <a:cubicBezTo>
                    <a:pt x="407321" y="318173"/>
                    <a:pt x="445753" y="284715"/>
                    <a:pt x="499131" y="274434"/>
                  </a:cubicBezTo>
                  <a:cubicBezTo>
                    <a:pt x="512476" y="271864"/>
                    <a:pt x="525491" y="270986"/>
                    <a:pt x="537601" y="271599"/>
                  </a:cubicBezTo>
                  <a:close/>
                  <a:moveTo>
                    <a:pt x="234284" y="229392"/>
                  </a:moveTo>
                  <a:cubicBezTo>
                    <a:pt x="316101" y="229392"/>
                    <a:pt x="382427" y="296080"/>
                    <a:pt x="382427" y="378343"/>
                  </a:cubicBezTo>
                  <a:lnTo>
                    <a:pt x="379180" y="394513"/>
                  </a:lnTo>
                  <a:lnTo>
                    <a:pt x="394001" y="416143"/>
                  </a:lnTo>
                  <a:cubicBezTo>
                    <a:pt x="400865" y="432110"/>
                    <a:pt x="404661" y="449666"/>
                    <a:pt x="404661" y="468094"/>
                  </a:cubicBezTo>
                  <a:cubicBezTo>
                    <a:pt x="404661" y="523378"/>
                    <a:pt x="370499" y="570812"/>
                    <a:pt x="321813" y="591074"/>
                  </a:cubicBezTo>
                  <a:lnTo>
                    <a:pt x="277074" y="599961"/>
                  </a:lnTo>
                  <a:lnTo>
                    <a:pt x="254534" y="614914"/>
                  </a:lnTo>
                  <a:cubicBezTo>
                    <a:pt x="238306" y="621667"/>
                    <a:pt x="220463" y="625402"/>
                    <a:pt x="201734" y="625402"/>
                  </a:cubicBezTo>
                  <a:cubicBezTo>
                    <a:pt x="164276" y="625402"/>
                    <a:pt x="130364" y="610463"/>
                    <a:pt x="105816" y="586310"/>
                  </a:cubicBezTo>
                  <a:lnTo>
                    <a:pt x="79815" y="548365"/>
                  </a:lnTo>
                  <a:lnTo>
                    <a:pt x="39730" y="521773"/>
                  </a:lnTo>
                  <a:cubicBezTo>
                    <a:pt x="15183" y="497620"/>
                    <a:pt x="0" y="464253"/>
                    <a:pt x="0" y="427397"/>
                  </a:cubicBezTo>
                  <a:cubicBezTo>
                    <a:pt x="0" y="372113"/>
                    <a:pt x="34162" y="324679"/>
                    <a:pt x="82848" y="304418"/>
                  </a:cubicBezTo>
                  <a:lnTo>
                    <a:pt x="112415" y="298544"/>
                  </a:lnTo>
                  <a:lnTo>
                    <a:pt x="129531" y="273019"/>
                  </a:lnTo>
                  <a:cubicBezTo>
                    <a:pt x="156340" y="246064"/>
                    <a:pt x="193376" y="229392"/>
                    <a:pt x="234284" y="229392"/>
                  </a:cubicBezTo>
                  <a:close/>
                  <a:moveTo>
                    <a:pt x="470009" y="100346"/>
                  </a:moveTo>
                  <a:cubicBezTo>
                    <a:pt x="478421" y="101230"/>
                    <a:pt x="485847" y="104223"/>
                    <a:pt x="491704" y="109510"/>
                  </a:cubicBezTo>
                  <a:cubicBezTo>
                    <a:pt x="515134" y="130659"/>
                    <a:pt x="504601" y="180514"/>
                    <a:pt x="468177" y="220866"/>
                  </a:cubicBezTo>
                  <a:cubicBezTo>
                    <a:pt x="431754" y="261217"/>
                    <a:pt x="383234" y="276783"/>
                    <a:pt x="359804" y="255634"/>
                  </a:cubicBezTo>
                  <a:cubicBezTo>
                    <a:pt x="336375" y="234485"/>
                    <a:pt x="346908" y="184630"/>
                    <a:pt x="383331" y="144278"/>
                  </a:cubicBezTo>
                  <a:cubicBezTo>
                    <a:pt x="410649" y="114015"/>
                    <a:pt x="444771" y="97693"/>
                    <a:pt x="470009" y="100346"/>
                  </a:cubicBezTo>
                  <a:close/>
                  <a:moveTo>
                    <a:pt x="119388" y="31433"/>
                  </a:moveTo>
                  <a:cubicBezTo>
                    <a:pt x="150951" y="31433"/>
                    <a:pt x="176538" y="75499"/>
                    <a:pt x="176538" y="129858"/>
                  </a:cubicBezTo>
                  <a:cubicBezTo>
                    <a:pt x="176538" y="184217"/>
                    <a:pt x="150951" y="228283"/>
                    <a:pt x="119388" y="228283"/>
                  </a:cubicBezTo>
                  <a:cubicBezTo>
                    <a:pt x="87825" y="228283"/>
                    <a:pt x="62238" y="184217"/>
                    <a:pt x="62238" y="129858"/>
                  </a:cubicBezTo>
                  <a:cubicBezTo>
                    <a:pt x="62238" y="75499"/>
                    <a:pt x="87825" y="31433"/>
                    <a:pt x="119388" y="31433"/>
                  </a:cubicBezTo>
                  <a:close/>
                  <a:moveTo>
                    <a:pt x="314052" y="1075"/>
                  </a:moveTo>
                  <a:cubicBezTo>
                    <a:pt x="344614" y="8958"/>
                    <a:pt x="358385" y="58017"/>
                    <a:pt x="344809" y="110654"/>
                  </a:cubicBezTo>
                  <a:cubicBezTo>
                    <a:pt x="331233" y="163290"/>
                    <a:pt x="295452" y="199570"/>
                    <a:pt x="264889" y="191687"/>
                  </a:cubicBezTo>
                  <a:cubicBezTo>
                    <a:pt x="234326" y="183804"/>
                    <a:pt x="220555" y="134744"/>
                    <a:pt x="234131" y="82108"/>
                  </a:cubicBezTo>
                  <a:cubicBezTo>
                    <a:pt x="247707" y="29471"/>
                    <a:pt x="283489" y="-6808"/>
                    <a:pt x="314052" y="1075"/>
                  </a:cubicBezTo>
                  <a:close/>
                </a:path>
              </a:pathLst>
            </a:custGeom>
            <a:solidFill>
              <a:srgbClr val="BFB19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794" name="Google Shape;794;p25"/>
          <p:cNvSpPr txBox="1"/>
          <p:nvPr/>
        </p:nvSpPr>
        <p:spPr>
          <a:xfrm>
            <a:off x="4815008" y="3699857"/>
            <a:ext cx="2632345" cy="69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20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반려견</a:t>
            </a:r>
            <a:endParaRPr b="1" i="0" sz="20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20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맞춤 서비스</a:t>
            </a:r>
            <a:endParaRPr b="1" i="0" sz="20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5" name="Google Shape;795;p25"/>
          <p:cNvSpPr txBox="1"/>
          <p:nvPr/>
        </p:nvSpPr>
        <p:spPr>
          <a:xfrm>
            <a:off x="7943268" y="3699857"/>
            <a:ext cx="2632346" cy="69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20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커뮤니티 · 돌봄일지 등</a:t>
            </a:r>
            <a:endParaRPr b="1" i="0" sz="20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20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보호자 안심 서비스</a:t>
            </a:r>
            <a:endParaRPr b="1" i="0" sz="20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96" name="Google Shape;796;p25"/>
          <p:cNvGrpSpPr/>
          <p:nvPr/>
        </p:nvGrpSpPr>
        <p:grpSpPr>
          <a:xfrm>
            <a:off x="1505305" y="2228163"/>
            <a:ext cx="2835346" cy="3143939"/>
            <a:chOff x="1505305" y="2228162"/>
            <a:chExt cx="2835346" cy="3143939"/>
          </a:xfrm>
        </p:grpSpPr>
        <p:grpSp>
          <p:nvGrpSpPr>
            <p:cNvPr id="797" name="Google Shape;797;p25"/>
            <p:cNvGrpSpPr/>
            <p:nvPr/>
          </p:nvGrpSpPr>
          <p:grpSpPr>
            <a:xfrm>
              <a:off x="1708305" y="2739755"/>
              <a:ext cx="2632346" cy="2632346"/>
              <a:chOff x="1708305" y="2739755"/>
              <a:chExt cx="2632346" cy="2632346"/>
            </a:xfrm>
          </p:grpSpPr>
          <p:sp>
            <p:nvSpPr>
              <p:cNvPr id="798" name="Google Shape;798;p25"/>
              <p:cNvSpPr/>
              <p:nvPr/>
            </p:nvSpPr>
            <p:spPr>
              <a:xfrm>
                <a:off x="1708305" y="2739755"/>
                <a:ext cx="2632345" cy="2632345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799" name="Google Shape;799;p25"/>
              <p:cNvSpPr/>
              <p:nvPr/>
            </p:nvSpPr>
            <p:spPr>
              <a:xfrm>
                <a:off x="2542848" y="3026826"/>
                <a:ext cx="1797803" cy="2345275"/>
              </a:xfrm>
              <a:custGeom>
                <a:rect b="b" l="l" r="r" t="t"/>
                <a:pathLst>
                  <a:path extrusionOk="0" h="2345275" w="1797803">
                    <a:moveTo>
                      <a:pt x="1300813" y="0"/>
                    </a:moveTo>
                    <a:lnTo>
                      <a:pt x="1318838" y="13479"/>
                    </a:lnTo>
                    <a:cubicBezTo>
                      <a:pt x="1611354" y="254885"/>
                      <a:pt x="1797803" y="620220"/>
                      <a:pt x="1797803" y="1029102"/>
                    </a:cubicBezTo>
                    <a:cubicBezTo>
                      <a:pt x="1797803" y="1756004"/>
                      <a:pt x="1208532" y="2345275"/>
                      <a:pt x="481630" y="2345275"/>
                    </a:cubicBezTo>
                    <a:cubicBezTo>
                      <a:pt x="345336" y="2345275"/>
                      <a:pt x="213880" y="2324559"/>
                      <a:pt x="90241" y="2286103"/>
                    </a:cubicBezTo>
                    <a:lnTo>
                      <a:pt x="0" y="2253074"/>
                    </a:lnTo>
                    <a:close/>
                  </a:path>
                </a:pathLst>
              </a:custGeom>
              <a:solidFill>
                <a:srgbClr val="BFB198">
                  <a:alpha val="9803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800" name="Google Shape;800;p25"/>
            <p:cNvSpPr txBox="1"/>
            <p:nvPr/>
          </p:nvSpPr>
          <p:spPr>
            <a:xfrm>
              <a:off x="1699936" y="3699857"/>
              <a:ext cx="2632345" cy="69878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ko-KR" sz="2000" u="none" cap="none" strike="noStrik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보호자 - 시터</a:t>
              </a:r>
              <a:endParaRPr b="1" i="0" sz="20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ko-KR" sz="2000" u="none" cap="none" strike="noStrik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공유경제</a:t>
              </a:r>
              <a:endParaRPr b="1" i="0" sz="20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801" name="Google Shape;801;p25"/>
            <p:cNvGrpSpPr/>
            <p:nvPr/>
          </p:nvGrpSpPr>
          <p:grpSpPr>
            <a:xfrm>
              <a:off x="1505305" y="2228162"/>
              <a:ext cx="1251420" cy="1246533"/>
              <a:chOff x="1405147" y="2074657"/>
              <a:chExt cx="1519153" cy="1513219"/>
            </a:xfrm>
          </p:grpSpPr>
          <p:grpSp>
            <p:nvGrpSpPr>
              <p:cNvPr id="802" name="Google Shape;802;p25"/>
              <p:cNvGrpSpPr/>
              <p:nvPr/>
            </p:nvGrpSpPr>
            <p:grpSpPr>
              <a:xfrm rot="900000">
                <a:off x="2600593" y="2691074"/>
                <a:ext cx="192815" cy="197465"/>
                <a:chOff x="7838808" y="2409264"/>
                <a:chExt cx="1390918" cy="1424461"/>
              </a:xfrm>
            </p:grpSpPr>
            <p:sp>
              <p:nvSpPr>
                <p:cNvPr id="803" name="Google Shape;803;p25"/>
                <p:cNvSpPr/>
                <p:nvPr/>
              </p:nvSpPr>
              <p:spPr>
                <a:xfrm>
                  <a:off x="7838808" y="2687831"/>
                  <a:ext cx="463639" cy="1145894"/>
                </a:xfrm>
                <a:prstGeom prst="roundRect">
                  <a:avLst>
                    <a:gd fmla="val 50000" name="adj"/>
                  </a:avLst>
                </a:prstGeom>
                <a:solidFill>
                  <a:srgbClr val="C2966E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804" name="Google Shape;804;p25"/>
                <p:cNvSpPr/>
                <p:nvPr/>
              </p:nvSpPr>
              <p:spPr>
                <a:xfrm>
                  <a:off x="8302447" y="2687831"/>
                  <a:ext cx="463639" cy="1145894"/>
                </a:xfrm>
                <a:prstGeom prst="roundRect">
                  <a:avLst>
                    <a:gd fmla="val 50000" name="adj"/>
                  </a:avLst>
                </a:prstGeom>
                <a:solidFill>
                  <a:srgbClr val="C2966E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805" name="Google Shape;805;p25"/>
                <p:cNvSpPr/>
                <p:nvPr/>
              </p:nvSpPr>
              <p:spPr>
                <a:xfrm>
                  <a:off x="8766086" y="2687831"/>
                  <a:ext cx="463639" cy="1145894"/>
                </a:xfrm>
                <a:prstGeom prst="roundRect">
                  <a:avLst>
                    <a:gd fmla="val 50000" name="adj"/>
                  </a:avLst>
                </a:prstGeom>
                <a:solidFill>
                  <a:srgbClr val="C2966E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806" name="Google Shape;806;p25"/>
                <p:cNvSpPr/>
                <p:nvPr/>
              </p:nvSpPr>
              <p:spPr>
                <a:xfrm>
                  <a:off x="7838808" y="2409264"/>
                  <a:ext cx="1390918" cy="1003002"/>
                </a:xfrm>
                <a:custGeom>
                  <a:rect b="b" l="l" r="r" t="t"/>
                  <a:pathLst>
                    <a:path extrusionOk="0" h="1442299" w="1390918">
                      <a:moveTo>
                        <a:pt x="695459" y="0"/>
                      </a:moveTo>
                      <a:cubicBezTo>
                        <a:pt x="1079550" y="0"/>
                        <a:pt x="1390918" y="311368"/>
                        <a:pt x="1390918" y="695459"/>
                      </a:cubicBezTo>
                      <a:cubicBezTo>
                        <a:pt x="1390918" y="919667"/>
                        <a:pt x="1390917" y="1143875"/>
                        <a:pt x="1390917" y="1368083"/>
                      </a:cubicBezTo>
                      <a:lnTo>
                        <a:pt x="1383435" y="1442299"/>
                      </a:lnTo>
                      <a:lnTo>
                        <a:pt x="7482" y="1442299"/>
                      </a:lnTo>
                      <a:lnTo>
                        <a:pt x="0" y="1368082"/>
                      </a:lnTo>
                      <a:lnTo>
                        <a:pt x="0" y="695459"/>
                      </a:lnTo>
                      <a:cubicBezTo>
                        <a:pt x="0" y="311368"/>
                        <a:pt x="311368" y="0"/>
                        <a:pt x="695459" y="0"/>
                      </a:cubicBezTo>
                      <a:close/>
                    </a:path>
                  </a:pathLst>
                </a:custGeom>
                <a:solidFill>
                  <a:srgbClr val="C2966E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  <p:grpSp>
            <p:nvGrpSpPr>
              <p:cNvPr id="807" name="Google Shape;807;p25"/>
              <p:cNvGrpSpPr/>
              <p:nvPr/>
            </p:nvGrpSpPr>
            <p:grpSpPr>
              <a:xfrm rot="-4500000">
                <a:off x="1831126" y="3210396"/>
                <a:ext cx="192815" cy="197465"/>
                <a:chOff x="7838808" y="2409264"/>
                <a:chExt cx="1390918" cy="1424461"/>
              </a:xfrm>
            </p:grpSpPr>
            <p:sp>
              <p:nvSpPr>
                <p:cNvPr id="808" name="Google Shape;808;p25"/>
                <p:cNvSpPr/>
                <p:nvPr/>
              </p:nvSpPr>
              <p:spPr>
                <a:xfrm>
                  <a:off x="7838808" y="2687831"/>
                  <a:ext cx="463639" cy="1145894"/>
                </a:xfrm>
                <a:prstGeom prst="roundRect">
                  <a:avLst>
                    <a:gd fmla="val 50000" name="adj"/>
                  </a:avLst>
                </a:prstGeom>
                <a:solidFill>
                  <a:srgbClr val="C2966E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809" name="Google Shape;809;p25"/>
                <p:cNvSpPr/>
                <p:nvPr/>
              </p:nvSpPr>
              <p:spPr>
                <a:xfrm>
                  <a:off x="8302447" y="2687831"/>
                  <a:ext cx="463639" cy="1145894"/>
                </a:xfrm>
                <a:prstGeom prst="roundRect">
                  <a:avLst>
                    <a:gd fmla="val 50000" name="adj"/>
                  </a:avLst>
                </a:prstGeom>
                <a:solidFill>
                  <a:srgbClr val="C2966E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810" name="Google Shape;810;p25"/>
                <p:cNvSpPr/>
                <p:nvPr/>
              </p:nvSpPr>
              <p:spPr>
                <a:xfrm>
                  <a:off x="8766086" y="2687831"/>
                  <a:ext cx="463639" cy="1145894"/>
                </a:xfrm>
                <a:prstGeom prst="roundRect">
                  <a:avLst>
                    <a:gd fmla="val 50000" name="adj"/>
                  </a:avLst>
                </a:prstGeom>
                <a:solidFill>
                  <a:srgbClr val="C2966E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811" name="Google Shape;811;p25"/>
                <p:cNvSpPr/>
                <p:nvPr/>
              </p:nvSpPr>
              <p:spPr>
                <a:xfrm>
                  <a:off x="7838808" y="2409264"/>
                  <a:ext cx="1390918" cy="1003002"/>
                </a:xfrm>
                <a:custGeom>
                  <a:rect b="b" l="l" r="r" t="t"/>
                  <a:pathLst>
                    <a:path extrusionOk="0" h="1442299" w="1390918">
                      <a:moveTo>
                        <a:pt x="695459" y="0"/>
                      </a:moveTo>
                      <a:cubicBezTo>
                        <a:pt x="1079550" y="0"/>
                        <a:pt x="1390918" y="311368"/>
                        <a:pt x="1390918" y="695459"/>
                      </a:cubicBezTo>
                      <a:cubicBezTo>
                        <a:pt x="1390918" y="919667"/>
                        <a:pt x="1390917" y="1143875"/>
                        <a:pt x="1390917" y="1368083"/>
                      </a:cubicBezTo>
                      <a:lnTo>
                        <a:pt x="1383435" y="1442299"/>
                      </a:lnTo>
                      <a:lnTo>
                        <a:pt x="7482" y="1442299"/>
                      </a:lnTo>
                      <a:lnTo>
                        <a:pt x="0" y="1368082"/>
                      </a:lnTo>
                      <a:lnTo>
                        <a:pt x="0" y="695459"/>
                      </a:lnTo>
                      <a:cubicBezTo>
                        <a:pt x="0" y="311368"/>
                        <a:pt x="311368" y="0"/>
                        <a:pt x="695459" y="0"/>
                      </a:cubicBezTo>
                      <a:close/>
                    </a:path>
                  </a:pathLst>
                </a:custGeom>
                <a:solidFill>
                  <a:srgbClr val="C2966E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  <p:grpSp>
            <p:nvGrpSpPr>
              <p:cNvPr id="812" name="Google Shape;812;p25"/>
              <p:cNvGrpSpPr/>
              <p:nvPr/>
            </p:nvGrpSpPr>
            <p:grpSpPr>
              <a:xfrm rot="-1800000">
                <a:off x="1605708" y="2280356"/>
                <a:ext cx="1118031" cy="1101819"/>
                <a:chOff x="3290650" y="3384330"/>
                <a:chExt cx="2532784" cy="2496059"/>
              </a:xfrm>
            </p:grpSpPr>
            <p:sp>
              <p:nvSpPr>
                <p:cNvPr id="813" name="Google Shape;813;p25"/>
                <p:cNvSpPr/>
                <p:nvPr/>
              </p:nvSpPr>
              <p:spPr>
                <a:xfrm flipH="1" rot="-2700000">
                  <a:off x="4968816" y="3795760"/>
                  <a:ext cx="666049" cy="669562"/>
                </a:xfrm>
                <a:custGeom>
                  <a:rect b="b" l="l" r="r" t="t"/>
                  <a:pathLst>
                    <a:path extrusionOk="0" h="1734352" w="1758572">
                      <a:moveTo>
                        <a:pt x="39983" y="1214071"/>
                      </a:moveTo>
                      <a:cubicBezTo>
                        <a:pt x="-123144" y="986853"/>
                        <a:pt x="252564" y="562420"/>
                        <a:pt x="453562" y="369189"/>
                      </a:cubicBezTo>
                      <a:cubicBezTo>
                        <a:pt x="654560" y="175958"/>
                        <a:pt x="894492" y="-123981"/>
                        <a:pt x="1245970" y="54687"/>
                      </a:cubicBezTo>
                      <a:cubicBezTo>
                        <a:pt x="1597448" y="233355"/>
                        <a:pt x="1758572" y="1226066"/>
                        <a:pt x="1758572" y="1406249"/>
                      </a:cubicBezTo>
                      <a:cubicBezTo>
                        <a:pt x="1758572" y="1586432"/>
                        <a:pt x="1612505" y="1732499"/>
                        <a:pt x="1432322" y="1732499"/>
                      </a:cubicBezTo>
                      <a:cubicBezTo>
                        <a:pt x="816760" y="1761624"/>
                        <a:pt x="203110" y="1441289"/>
                        <a:pt x="39983" y="1214071"/>
                      </a:cubicBezTo>
                      <a:close/>
                    </a:path>
                  </a:pathLst>
                </a:custGeom>
                <a:solidFill>
                  <a:srgbClr val="595959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814" name="Google Shape;814;p25"/>
                <p:cNvSpPr/>
                <p:nvPr/>
              </p:nvSpPr>
              <p:spPr>
                <a:xfrm rot="2700000">
                  <a:off x="3534242" y="3790686"/>
                  <a:ext cx="629633" cy="632954"/>
                </a:xfrm>
                <a:custGeom>
                  <a:rect b="b" l="l" r="r" t="t"/>
                  <a:pathLst>
                    <a:path extrusionOk="0" h="1734352" w="1758572">
                      <a:moveTo>
                        <a:pt x="39983" y="1214071"/>
                      </a:moveTo>
                      <a:cubicBezTo>
                        <a:pt x="-123144" y="986853"/>
                        <a:pt x="252564" y="562420"/>
                        <a:pt x="453562" y="369189"/>
                      </a:cubicBezTo>
                      <a:cubicBezTo>
                        <a:pt x="654560" y="175958"/>
                        <a:pt x="894492" y="-123981"/>
                        <a:pt x="1245970" y="54687"/>
                      </a:cubicBezTo>
                      <a:cubicBezTo>
                        <a:pt x="1597448" y="233355"/>
                        <a:pt x="1758572" y="1226066"/>
                        <a:pt x="1758572" y="1406249"/>
                      </a:cubicBezTo>
                      <a:cubicBezTo>
                        <a:pt x="1758572" y="1586432"/>
                        <a:pt x="1612505" y="1732499"/>
                        <a:pt x="1432322" y="1732499"/>
                      </a:cubicBezTo>
                      <a:cubicBezTo>
                        <a:pt x="816760" y="1761624"/>
                        <a:pt x="203110" y="1441289"/>
                        <a:pt x="39983" y="1214071"/>
                      </a:cubicBezTo>
                      <a:close/>
                    </a:path>
                  </a:pathLst>
                </a:custGeom>
                <a:solidFill>
                  <a:srgbClr val="595959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815" name="Google Shape;815;p25"/>
                <p:cNvSpPr/>
                <p:nvPr/>
              </p:nvSpPr>
              <p:spPr>
                <a:xfrm rot="2700000">
                  <a:off x="3678930" y="3770029"/>
                  <a:ext cx="1739874" cy="1698837"/>
                </a:xfrm>
                <a:custGeom>
                  <a:rect b="b" l="l" r="r" t="t"/>
                  <a:pathLst>
                    <a:path extrusionOk="0" h="1698837" w="1739874">
                      <a:moveTo>
                        <a:pt x="36457" y="1194296"/>
                      </a:moveTo>
                      <a:cubicBezTo>
                        <a:pt x="-116567" y="987658"/>
                        <a:pt x="249038" y="542645"/>
                        <a:pt x="450036" y="349414"/>
                      </a:cubicBezTo>
                      <a:cubicBezTo>
                        <a:pt x="651034" y="156183"/>
                        <a:pt x="1027562" y="-92656"/>
                        <a:pt x="1242444" y="34912"/>
                      </a:cubicBezTo>
                      <a:cubicBezTo>
                        <a:pt x="1457326" y="162480"/>
                        <a:pt x="1754295" y="837805"/>
                        <a:pt x="1739330" y="1114821"/>
                      </a:cubicBezTo>
                      <a:cubicBezTo>
                        <a:pt x="1724365" y="1391837"/>
                        <a:pt x="1332837" y="1697008"/>
                        <a:pt x="1152654" y="1697008"/>
                      </a:cubicBezTo>
                      <a:cubicBezTo>
                        <a:pt x="537092" y="1726133"/>
                        <a:pt x="189481" y="1400934"/>
                        <a:pt x="36457" y="1194296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816" name="Google Shape;816;p25"/>
                <p:cNvSpPr/>
                <p:nvPr/>
              </p:nvSpPr>
              <p:spPr>
                <a:xfrm rot="2700000">
                  <a:off x="3645637" y="3760422"/>
                  <a:ext cx="1786085" cy="1743875"/>
                </a:xfrm>
                <a:custGeom>
                  <a:rect b="b" l="l" r="r" t="t"/>
                  <a:pathLst>
                    <a:path extrusionOk="0" h="1743875" w="1786085">
                      <a:moveTo>
                        <a:pt x="385582" y="440769"/>
                      </a:moveTo>
                      <a:lnTo>
                        <a:pt x="1003488" y="1152373"/>
                      </a:lnTo>
                      <a:cubicBezTo>
                        <a:pt x="1141799" y="1398532"/>
                        <a:pt x="1150101" y="1406881"/>
                        <a:pt x="1288808" y="1677573"/>
                      </a:cubicBezTo>
                      <a:cubicBezTo>
                        <a:pt x="644898" y="1930768"/>
                        <a:pt x="222629" y="1390552"/>
                        <a:pt x="57638" y="1200487"/>
                      </a:cubicBezTo>
                      <a:cubicBezTo>
                        <a:pt x="-107353" y="1010422"/>
                        <a:pt x="116042" y="748727"/>
                        <a:pt x="298859" y="537185"/>
                      </a:cubicBezTo>
                      <a:lnTo>
                        <a:pt x="385582" y="440769"/>
                      </a:lnTo>
                      <a:close/>
                      <a:moveTo>
                        <a:pt x="1183656" y="956372"/>
                      </a:moveTo>
                      <a:cubicBezTo>
                        <a:pt x="984554" y="799486"/>
                        <a:pt x="583159" y="437158"/>
                        <a:pt x="476666" y="351178"/>
                      </a:cubicBezTo>
                      <a:cubicBezTo>
                        <a:pt x="662049" y="166760"/>
                        <a:pt x="1052541" y="-103800"/>
                        <a:pt x="1263625" y="41103"/>
                      </a:cubicBezTo>
                      <a:cubicBezTo>
                        <a:pt x="1474709" y="186006"/>
                        <a:pt x="1926780" y="698748"/>
                        <a:pt x="1743173" y="1220599"/>
                      </a:cubicBezTo>
                      <a:lnTo>
                        <a:pt x="1183656" y="956372"/>
                      </a:lnTo>
                      <a:close/>
                    </a:path>
                  </a:pathLst>
                </a:custGeom>
                <a:solidFill>
                  <a:srgbClr val="C2966E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817" name="Google Shape;817;p25"/>
                <p:cNvSpPr/>
                <p:nvPr/>
              </p:nvSpPr>
              <p:spPr>
                <a:xfrm rot="2700000">
                  <a:off x="4439454" y="5178966"/>
                  <a:ext cx="236475" cy="226096"/>
                </a:xfrm>
                <a:custGeom>
                  <a:rect b="b" l="l" r="r" t="t"/>
                  <a:pathLst>
                    <a:path extrusionOk="0" h="1596230" w="1669501">
                      <a:moveTo>
                        <a:pt x="41902" y="1209615"/>
                      </a:moveTo>
                      <a:cubicBezTo>
                        <a:pt x="-126640" y="1042211"/>
                        <a:pt x="254483" y="557964"/>
                        <a:pt x="455481" y="364733"/>
                      </a:cubicBezTo>
                      <a:cubicBezTo>
                        <a:pt x="656479" y="171502"/>
                        <a:pt x="1079347" y="-117173"/>
                        <a:pt x="1247889" y="50231"/>
                      </a:cubicBezTo>
                      <a:cubicBezTo>
                        <a:pt x="1416431" y="217635"/>
                        <a:pt x="1961480" y="849536"/>
                        <a:pt x="1466734" y="1369157"/>
                      </a:cubicBezTo>
                      <a:cubicBezTo>
                        <a:pt x="971988" y="1888778"/>
                        <a:pt x="210444" y="1377019"/>
                        <a:pt x="41902" y="120961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818" name="Google Shape;818;p25"/>
                <p:cNvSpPr/>
                <p:nvPr/>
              </p:nvSpPr>
              <p:spPr>
                <a:xfrm rot="2700000">
                  <a:off x="3479843" y="3785433"/>
                  <a:ext cx="630802" cy="635772"/>
                </a:xfrm>
                <a:custGeom>
                  <a:rect b="b" l="l" r="r" t="t"/>
                  <a:pathLst>
                    <a:path extrusionOk="0" h="1742075" w="1761838">
                      <a:moveTo>
                        <a:pt x="37936" y="1221794"/>
                      </a:moveTo>
                      <a:cubicBezTo>
                        <a:pt x="-125191" y="994576"/>
                        <a:pt x="280117" y="551544"/>
                        <a:pt x="451515" y="376912"/>
                      </a:cubicBezTo>
                      <a:cubicBezTo>
                        <a:pt x="622913" y="202280"/>
                        <a:pt x="702678" y="129753"/>
                        <a:pt x="888944" y="-1"/>
                      </a:cubicBezTo>
                      <a:cubicBezTo>
                        <a:pt x="895373" y="244850"/>
                        <a:pt x="1050054" y="290772"/>
                        <a:pt x="1194651" y="526434"/>
                      </a:cubicBezTo>
                      <a:cubicBezTo>
                        <a:pt x="1339248" y="762096"/>
                        <a:pt x="1717254" y="1211674"/>
                        <a:pt x="1756525" y="1413972"/>
                      </a:cubicBezTo>
                      <a:cubicBezTo>
                        <a:pt x="1795796" y="1616270"/>
                        <a:pt x="1610458" y="1740222"/>
                        <a:pt x="1430275" y="1740222"/>
                      </a:cubicBezTo>
                      <a:cubicBezTo>
                        <a:pt x="814713" y="1769347"/>
                        <a:pt x="201063" y="1449012"/>
                        <a:pt x="37936" y="1221794"/>
                      </a:cubicBezTo>
                      <a:close/>
                    </a:path>
                  </a:pathLst>
                </a:custGeom>
                <a:solidFill>
                  <a:srgbClr val="262626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819" name="Google Shape;819;p25"/>
                <p:cNvSpPr/>
                <p:nvPr/>
              </p:nvSpPr>
              <p:spPr>
                <a:xfrm flipH="1" rot="-2700000">
                  <a:off x="5016090" y="3792171"/>
                  <a:ext cx="667286" cy="672543"/>
                </a:xfrm>
                <a:custGeom>
                  <a:rect b="b" l="l" r="r" t="t"/>
                  <a:pathLst>
                    <a:path extrusionOk="0" h="1742075" w="1761838">
                      <a:moveTo>
                        <a:pt x="37936" y="1221794"/>
                      </a:moveTo>
                      <a:cubicBezTo>
                        <a:pt x="-125191" y="994576"/>
                        <a:pt x="280117" y="551544"/>
                        <a:pt x="451515" y="376912"/>
                      </a:cubicBezTo>
                      <a:cubicBezTo>
                        <a:pt x="622913" y="202280"/>
                        <a:pt x="702678" y="129753"/>
                        <a:pt x="888944" y="-1"/>
                      </a:cubicBezTo>
                      <a:cubicBezTo>
                        <a:pt x="895373" y="244850"/>
                        <a:pt x="1050054" y="290772"/>
                        <a:pt x="1194651" y="526434"/>
                      </a:cubicBezTo>
                      <a:cubicBezTo>
                        <a:pt x="1339248" y="762096"/>
                        <a:pt x="1717254" y="1211674"/>
                        <a:pt x="1756525" y="1413972"/>
                      </a:cubicBezTo>
                      <a:cubicBezTo>
                        <a:pt x="1795796" y="1616270"/>
                        <a:pt x="1610458" y="1740222"/>
                        <a:pt x="1430275" y="1740222"/>
                      </a:cubicBezTo>
                      <a:cubicBezTo>
                        <a:pt x="814713" y="1769347"/>
                        <a:pt x="201063" y="1449012"/>
                        <a:pt x="37936" y="1221794"/>
                      </a:cubicBezTo>
                      <a:close/>
                    </a:path>
                  </a:pathLst>
                </a:custGeom>
                <a:solidFill>
                  <a:srgbClr val="262626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820" name="Google Shape;820;p25"/>
                <p:cNvSpPr/>
                <p:nvPr/>
              </p:nvSpPr>
              <p:spPr>
                <a:xfrm>
                  <a:off x="4220471" y="4716837"/>
                  <a:ext cx="121298" cy="121298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821" name="Google Shape;821;p25"/>
                <p:cNvSpPr/>
                <p:nvPr/>
              </p:nvSpPr>
              <p:spPr>
                <a:xfrm>
                  <a:off x="4752752" y="4723994"/>
                  <a:ext cx="121298" cy="121298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</p:grp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D966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"/>
          <p:cNvSpPr/>
          <p:nvPr/>
        </p:nvSpPr>
        <p:spPr>
          <a:xfrm rot="10800000">
            <a:off x="3112770" y="621665"/>
            <a:ext cx="5966460" cy="695325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B4A48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56" name="Google Shape;56;p2"/>
          <p:cNvGrpSpPr/>
          <p:nvPr/>
        </p:nvGrpSpPr>
        <p:grpSpPr>
          <a:xfrm>
            <a:off x="3460115" y="552450"/>
            <a:ext cx="120015" cy="122555"/>
            <a:chOff x="3460115" y="552450"/>
            <a:chExt cx="120015" cy="122555"/>
          </a:xfrm>
        </p:grpSpPr>
        <p:sp>
          <p:nvSpPr>
            <p:cNvPr id="57" name="Google Shape;57;p2"/>
            <p:cNvSpPr/>
            <p:nvPr/>
          </p:nvSpPr>
          <p:spPr>
            <a:xfrm>
              <a:off x="3460115" y="576580"/>
              <a:ext cx="40005" cy="99060"/>
            </a:xfrm>
            <a:prstGeom prst="roundRect">
              <a:avLst>
                <a:gd fmla="val 5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3500120" y="576580"/>
              <a:ext cx="40005" cy="99060"/>
            </a:xfrm>
            <a:prstGeom prst="roundRect">
              <a:avLst>
                <a:gd fmla="val 5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3540125" y="576580"/>
              <a:ext cx="40005" cy="99060"/>
            </a:xfrm>
            <a:prstGeom prst="roundRect">
              <a:avLst>
                <a:gd fmla="val 5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3460115" y="552450"/>
              <a:ext cx="120015" cy="86360"/>
            </a:xfrm>
            <a:custGeom>
              <a:rect b="b" l="l" r="r" t="t"/>
              <a:pathLst>
                <a:path extrusionOk="0" h="1442299" w="1390918">
                  <a:moveTo>
                    <a:pt x="695459" y="0"/>
                  </a:moveTo>
                  <a:cubicBezTo>
                    <a:pt x="1079550" y="0"/>
                    <a:pt x="1390918" y="311368"/>
                    <a:pt x="1390918" y="695459"/>
                  </a:cubicBezTo>
                  <a:cubicBezTo>
                    <a:pt x="1390918" y="919667"/>
                    <a:pt x="1390917" y="1143875"/>
                    <a:pt x="1390917" y="1368083"/>
                  </a:cubicBezTo>
                  <a:lnTo>
                    <a:pt x="1383435" y="1442299"/>
                  </a:lnTo>
                  <a:lnTo>
                    <a:pt x="7482" y="1442299"/>
                  </a:lnTo>
                  <a:lnTo>
                    <a:pt x="0" y="1368082"/>
                  </a:lnTo>
                  <a:lnTo>
                    <a:pt x="0" y="695459"/>
                  </a:lnTo>
                  <a:cubicBezTo>
                    <a:pt x="0" y="311368"/>
                    <a:pt x="311368" y="0"/>
                    <a:pt x="6954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61" name="Google Shape;61;p2"/>
          <p:cNvGrpSpPr/>
          <p:nvPr/>
        </p:nvGrpSpPr>
        <p:grpSpPr>
          <a:xfrm rot="-3454650">
            <a:off x="3060700" y="781685"/>
            <a:ext cx="120015" cy="122555"/>
            <a:chOff x="3060700" y="781685"/>
            <a:chExt cx="120015" cy="122555"/>
          </a:xfrm>
        </p:grpSpPr>
        <p:sp>
          <p:nvSpPr>
            <p:cNvPr id="62" name="Google Shape;62;p2"/>
            <p:cNvSpPr/>
            <p:nvPr/>
          </p:nvSpPr>
          <p:spPr>
            <a:xfrm>
              <a:off x="3060700" y="807085"/>
              <a:ext cx="40005" cy="98425"/>
            </a:xfrm>
            <a:prstGeom prst="roundRect">
              <a:avLst>
                <a:gd fmla="val 5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3101340" y="806450"/>
              <a:ext cx="40005" cy="98425"/>
            </a:xfrm>
            <a:prstGeom prst="roundRect">
              <a:avLst>
                <a:gd fmla="val 5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3140710" y="806450"/>
              <a:ext cx="40005" cy="98425"/>
            </a:xfrm>
            <a:prstGeom prst="roundRect">
              <a:avLst>
                <a:gd fmla="val 5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3060065" y="781685"/>
              <a:ext cx="121285" cy="86360"/>
            </a:xfrm>
            <a:custGeom>
              <a:rect b="b" l="l" r="r" t="t"/>
              <a:pathLst>
                <a:path extrusionOk="0" h="1442299" w="1390918">
                  <a:moveTo>
                    <a:pt x="695459" y="0"/>
                  </a:moveTo>
                  <a:cubicBezTo>
                    <a:pt x="1079550" y="0"/>
                    <a:pt x="1390918" y="311368"/>
                    <a:pt x="1390918" y="695459"/>
                  </a:cubicBezTo>
                  <a:cubicBezTo>
                    <a:pt x="1390918" y="919667"/>
                    <a:pt x="1390917" y="1143875"/>
                    <a:pt x="1390917" y="1368083"/>
                  </a:cubicBezTo>
                  <a:lnTo>
                    <a:pt x="1383435" y="1442299"/>
                  </a:lnTo>
                  <a:lnTo>
                    <a:pt x="7482" y="1442299"/>
                  </a:lnTo>
                  <a:lnTo>
                    <a:pt x="0" y="1368082"/>
                  </a:lnTo>
                  <a:lnTo>
                    <a:pt x="0" y="695459"/>
                  </a:lnTo>
                  <a:cubicBezTo>
                    <a:pt x="0" y="311368"/>
                    <a:pt x="311368" y="0"/>
                    <a:pt x="6954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66" name="Google Shape;66;p2"/>
          <p:cNvGrpSpPr/>
          <p:nvPr/>
        </p:nvGrpSpPr>
        <p:grpSpPr>
          <a:xfrm rot="-1800000">
            <a:off x="2952115" y="324485"/>
            <a:ext cx="516890" cy="509270"/>
            <a:chOff x="2952115" y="324485"/>
            <a:chExt cx="516890" cy="509270"/>
          </a:xfrm>
        </p:grpSpPr>
        <p:sp>
          <p:nvSpPr>
            <p:cNvPr id="67" name="Google Shape;67;p2"/>
            <p:cNvSpPr/>
            <p:nvPr/>
          </p:nvSpPr>
          <p:spPr>
            <a:xfrm flipH="1" rot="-2700000">
              <a:off x="3294380" y="408305"/>
              <a:ext cx="135890" cy="136525"/>
            </a:xfrm>
            <a:custGeom>
              <a:rect b="b" l="l" r="r" t="t"/>
              <a:pathLst>
                <a:path extrusionOk="0" h="1734352" w="1758572">
                  <a:moveTo>
                    <a:pt x="39983" y="1214071"/>
                  </a:moveTo>
                  <a:cubicBezTo>
                    <a:pt x="-123144" y="986853"/>
                    <a:pt x="252564" y="562420"/>
                    <a:pt x="453562" y="369189"/>
                  </a:cubicBezTo>
                  <a:cubicBezTo>
                    <a:pt x="654560" y="175958"/>
                    <a:pt x="894492" y="-123981"/>
                    <a:pt x="1245970" y="54687"/>
                  </a:cubicBezTo>
                  <a:cubicBezTo>
                    <a:pt x="1597448" y="233355"/>
                    <a:pt x="1758572" y="1226066"/>
                    <a:pt x="1758572" y="1406249"/>
                  </a:cubicBezTo>
                  <a:cubicBezTo>
                    <a:pt x="1758572" y="1586432"/>
                    <a:pt x="1612505" y="1732499"/>
                    <a:pt x="1432322" y="1732499"/>
                  </a:cubicBezTo>
                  <a:cubicBezTo>
                    <a:pt x="816760" y="1761624"/>
                    <a:pt x="203110" y="1441289"/>
                    <a:pt x="39983" y="1214071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8" name="Google Shape;68;p2"/>
            <p:cNvSpPr/>
            <p:nvPr/>
          </p:nvSpPr>
          <p:spPr>
            <a:xfrm rot="2700000">
              <a:off x="3001010" y="405130"/>
              <a:ext cx="128905" cy="130810"/>
            </a:xfrm>
            <a:custGeom>
              <a:rect b="b" l="l" r="r" t="t"/>
              <a:pathLst>
                <a:path extrusionOk="0" h="1734352" w="1758572">
                  <a:moveTo>
                    <a:pt x="39983" y="1214071"/>
                  </a:moveTo>
                  <a:cubicBezTo>
                    <a:pt x="-123144" y="986853"/>
                    <a:pt x="252564" y="562420"/>
                    <a:pt x="453562" y="369189"/>
                  </a:cubicBezTo>
                  <a:cubicBezTo>
                    <a:pt x="654560" y="175958"/>
                    <a:pt x="894492" y="-123981"/>
                    <a:pt x="1245970" y="54687"/>
                  </a:cubicBezTo>
                  <a:cubicBezTo>
                    <a:pt x="1597448" y="233355"/>
                    <a:pt x="1758572" y="1226066"/>
                    <a:pt x="1758572" y="1406249"/>
                  </a:cubicBezTo>
                  <a:cubicBezTo>
                    <a:pt x="1758572" y="1586432"/>
                    <a:pt x="1612505" y="1732499"/>
                    <a:pt x="1432322" y="1732499"/>
                  </a:cubicBezTo>
                  <a:cubicBezTo>
                    <a:pt x="816760" y="1761624"/>
                    <a:pt x="203110" y="1441289"/>
                    <a:pt x="39983" y="1214071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9" name="Google Shape;69;p2"/>
            <p:cNvSpPr/>
            <p:nvPr/>
          </p:nvSpPr>
          <p:spPr>
            <a:xfrm rot="2700000">
              <a:off x="3031490" y="403225"/>
              <a:ext cx="353695" cy="346710"/>
            </a:xfrm>
            <a:custGeom>
              <a:rect b="b" l="l" r="r" t="t"/>
              <a:pathLst>
                <a:path extrusionOk="0" h="1698837" w="1739874">
                  <a:moveTo>
                    <a:pt x="36457" y="1194296"/>
                  </a:moveTo>
                  <a:cubicBezTo>
                    <a:pt x="-116567" y="987658"/>
                    <a:pt x="249038" y="542645"/>
                    <a:pt x="450036" y="349414"/>
                  </a:cubicBezTo>
                  <a:cubicBezTo>
                    <a:pt x="651034" y="156183"/>
                    <a:pt x="1027562" y="-92656"/>
                    <a:pt x="1242444" y="34912"/>
                  </a:cubicBezTo>
                  <a:cubicBezTo>
                    <a:pt x="1457326" y="162480"/>
                    <a:pt x="1754295" y="837805"/>
                    <a:pt x="1739330" y="1114821"/>
                  </a:cubicBezTo>
                  <a:cubicBezTo>
                    <a:pt x="1724365" y="1391837"/>
                    <a:pt x="1332837" y="1697008"/>
                    <a:pt x="1152654" y="1697008"/>
                  </a:cubicBezTo>
                  <a:cubicBezTo>
                    <a:pt x="537092" y="1726133"/>
                    <a:pt x="189481" y="1400934"/>
                    <a:pt x="36457" y="119429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0" name="Google Shape;70;p2"/>
            <p:cNvSpPr/>
            <p:nvPr/>
          </p:nvSpPr>
          <p:spPr>
            <a:xfrm rot="2700000">
              <a:off x="3023870" y="400050"/>
              <a:ext cx="365125" cy="356235"/>
            </a:xfrm>
            <a:custGeom>
              <a:rect b="b" l="l" r="r" t="t"/>
              <a:pathLst>
                <a:path extrusionOk="0" h="1743875" w="1786085">
                  <a:moveTo>
                    <a:pt x="385582" y="440769"/>
                  </a:moveTo>
                  <a:lnTo>
                    <a:pt x="1003488" y="1152373"/>
                  </a:lnTo>
                  <a:cubicBezTo>
                    <a:pt x="1141799" y="1398532"/>
                    <a:pt x="1150101" y="1406881"/>
                    <a:pt x="1288808" y="1677573"/>
                  </a:cubicBezTo>
                  <a:cubicBezTo>
                    <a:pt x="644898" y="1930768"/>
                    <a:pt x="222629" y="1390552"/>
                    <a:pt x="57638" y="1200487"/>
                  </a:cubicBezTo>
                  <a:cubicBezTo>
                    <a:pt x="-107353" y="1010422"/>
                    <a:pt x="116042" y="748727"/>
                    <a:pt x="298859" y="537185"/>
                  </a:cubicBezTo>
                  <a:lnTo>
                    <a:pt x="385582" y="440769"/>
                  </a:lnTo>
                  <a:close/>
                  <a:moveTo>
                    <a:pt x="1183656" y="956372"/>
                  </a:moveTo>
                  <a:cubicBezTo>
                    <a:pt x="984554" y="799486"/>
                    <a:pt x="583159" y="437158"/>
                    <a:pt x="476666" y="351178"/>
                  </a:cubicBezTo>
                  <a:cubicBezTo>
                    <a:pt x="662049" y="166760"/>
                    <a:pt x="1052541" y="-103800"/>
                    <a:pt x="1263625" y="41103"/>
                  </a:cubicBezTo>
                  <a:cubicBezTo>
                    <a:pt x="1474709" y="186006"/>
                    <a:pt x="1926780" y="698748"/>
                    <a:pt x="1743173" y="1220599"/>
                  </a:cubicBezTo>
                  <a:lnTo>
                    <a:pt x="1183656" y="956372"/>
                  </a:lnTo>
                  <a:close/>
                </a:path>
              </a:pathLst>
            </a:custGeom>
            <a:solidFill>
              <a:srgbClr val="C2966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1" name="Google Shape;71;p2"/>
            <p:cNvSpPr/>
            <p:nvPr/>
          </p:nvSpPr>
          <p:spPr>
            <a:xfrm rot="2700000">
              <a:off x="3187065" y="689610"/>
              <a:ext cx="47625" cy="46990"/>
            </a:xfrm>
            <a:custGeom>
              <a:rect b="b" l="l" r="r" t="t"/>
              <a:pathLst>
                <a:path extrusionOk="0" h="1596230" w="1669501">
                  <a:moveTo>
                    <a:pt x="41902" y="1209615"/>
                  </a:moveTo>
                  <a:cubicBezTo>
                    <a:pt x="-126640" y="1042211"/>
                    <a:pt x="254483" y="557964"/>
                    <a:pt x="455481" y="364733"/>
                  </a:cubicBezTo>
                  <a:cubicBezTo>
                    <a:pt x="656479" y="171502"/>
                    <a:pt x="1079347" y="-117173"/>
                    <a:pt x="1247889" y="50231"/>
                  </a:cubicBezTo>
                  <a:cubicBezTo>
                    <a:pt x="1416431" y="217635"/>
                    <a:pt x="1961480" y="849536"/>
                    <a:pt x="1466734" y="1369157"/>
                  </a:cubicBezTo>
                  <a:cubicBezTo>
                    <a:pt x="971988" y="1888778"/>
                    <a:pt x="210444" y="1377019"/>
                    <a:pt x="41902" y="12096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2" name="Google Shape;72;p2"/>
            <p:cNvSpPr/>
            <p:nvPr/>
          </p:nvSpPr>
          <p:spPr>
            <a:xfrm rot="2700000">
              <a:off x="2990215" y="405130"/>
              <a:ext cx="128270" cy="130810"/>
            </a:xfrm>
            <a:custGeom>
              <a:rect b="b" l="l" r="r" t="t"/>
              <a:pathLst>
                <a:path extrusionOk="0" h="1742075" w="1761838">
                  <a:moveTo>
                    <a:pt x="37936" y="1221794"/>
                  </a:moveTo>
                  <a:cubicBezTo>
                    <a:pt x="-125191" y="994576"/>
                    <a:pt x="280117" y="551544"/>
                    <a:pt x="451515" y="376912"/>
                  </a:cubicBezTo>
                  <a:cubicBezTo>
                    <a:pt x="622913" y="202280"/>
                    <a:pt x="702678" y="129753"/>
                    <a:pt x="888944" y="-1"/>
                  </a:cubicBezTo>
                  <a:cubicBezTo>
                    <a:pt x="895373" y="244850"/>
                    <a:pt x="1050054" y="290772"/>
                    <a:pt x="1194651" y="526434"/>
                  </a:cubicBezTo>
                  <a:cubicBezTo>
                    <a:pt x="1339248" y="762096"/>
                    <a:pt x="1717254" y="1211674"/>
                    <a:pt x="1756525" y="1413972"/>
                  </a:cubicBezTo>
                  <a:cubicBezTo>
                    <a:pt x="1795796" y="1616270"/>
                    <a:pt x="1610458" y="1740222"/>
                    <a:pt x="1430275" y="1740222"/>
                  </a:cubicBezTo>
                  <a:cubicBezTo>
                    <a:pt x="814713" y="1769347"/>
                    <a:pt x="201063" y="1449012"/>
                    <a:pt x="37936" y="1221794"/>
                  </a:cubicBez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3" name="Google Shape;73;p2"/>
            <p:cNvSpPr/>
            <p:nvPr/>
          </p:nvSpPr>
          <p:spPr>
            <a:xfrm flipH="1" rot="-2700000">
              <a:off x="3303905" y="407670"/>
              <a:ext cx="135890" cy="137160"/>
            </a:xfrm>
            <a:custGeom>
              <a:rect b="b" l="l" r="r" t="t"/>
              <a:pathLst>
                <a:path extrusionOk="0" h="1742075" w="1761838">
                  <a:moveTo>
                    <a:pt x="37936" y="1221794"/>
                  </a:moveTo>
                  <a:cubicBezTo>
                    <a:pt x="-125191" y="994576"/>
                    <a:pt x="280117" y="551544"/>
                    <a:pt x="451515" y="376912"/>
                  </a:cubicBezTo>
                  <a:cubicBezTo>
                    <a:pt x="622913" y="202280"/>
                    <a:pt x="702678" y="129753"/>
                    <a:pt x="888944" y="-1"/>
                  </a:cubicBezTo>
                  <a:cubicBezTo>
                    <a:pt x="895373" y="244850"/>
                    <a:pt x="1050054" y="290772"/>
                    <a:pt x="1194651" y="526434"/>
                  </a:cubicBezTo>
                  <a:cubicBezTo>
                    <a:pt x="1339248" y="762096"/>
                    <a:pt x="1717254" y="1211674"/>
                    <a:pt x="1756525" y="1413972"/>
                  </a:cubicBezTo>
                  <a:cubicBezTo>
                    <a:pt x="1795796" y="1616270"/>
                    <a:pt x="1610458" y="1740222"/>
                    <a:pt x="1430275" y="1740222"/>
                  </a:cubicBezTo>
                  <a:cubicBezTo>
                    <a:pt x="814713" y="1769347"/>
                    <a:pt x="201063" y="1449012"/>
                    <a:pt x="37936" y="1221794"/>
                  </a:cubicBez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3141345" y="596265"/>
              <a:ext cx="24765" cy="24765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3249930" y="597535"/>
              <a:ext cx="24765" cy="2413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76" name="Google Shape;76;p2"/>
          <p:cNvSpPr txBox="1"/>
          <p:nvPr/>
        </p:nvSpPr>
        <p:spPr>
          <a:xfrm>
            <a:off x="5642610" y="707390"/>
            <a:ext cx="911225" cy="5232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목차</a:t>
            </a:r>
            <a:endParaRPr b="1" i="0" sz="2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2"/>
          <p:cNvSpPr/>
          <p:nvPr/>
        </p:nvSpPr>
        <p:spPr>
          <a:xfrm>
            <a:off x="2394585" y="2036445"/>
            <a:ext cx="7402195" cy="7239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8" name="Google Shape;78;p2"/>
          <p:cNvSpPr txBox="1"/>
          <p:nvPr/>
        </p:nvSpPr>
        <p:spPr>
          <a:xfrm>
            <a:off x="4454525" y="2198370"/>
            <a:ext cx="1628140" cy="3905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0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01 주제 선정</a:t>
            </a:r>
            <a:endParaRPr b="0" i="0" sz="20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2"/>
          <p:cNvSpPr/>
          <p:nvPr/>
        </p:nvSpPr>
        <p:spPr>
          <a:xfrm>
            <a:off x="2394585" y="2862580"/>
            <a:ext cx="7402195" cy="7239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0" name="Google Shape;80;p2"/>
          <p:cNvSpPr txBox="1"/>
          <p:nvPr/>
        </p:nvSpPr>
        <p:spPr>
          <a:xfrm>
            <a:off x="4454525" y="3024505"/>
            <a:ext cx="1628140" cy="4000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0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02 구현 목표</a:t>
            </a:r>
            <a:endParaRPr b="0" i="0" sz="20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2"/>
          <p:cNvSpPr/>
          <p:nvPr/>
        </p:nvSpPr>
        <p:spPr>
          <a:xfrm>
            <a:off x="2394585" y="3689350"/>
            <a:ext cx="7402195" cy="7239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2" name="Google Shape;82;p2"/>
          <p:cNvSpPr txBox="1"/>
          <p:nvPr/>
        </p:nvSpPr>
        <p:spPr>
          <a:xfrm>
            <a:off x="4454525" y="3851275"/>
            <a:ext cx="1551940" cy="4000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0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03 개발환경</a:t>
            </a:r>
            <a:endParaRPr b="0" i="0" sz="20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2"/>
          <p:cNvSpPr/>
          <p:nvPr/>
        </p:nvSpPr>
        <p:spPr>
          <a:xfrm>
            <a:off x="2394585" y="4515485"/>
            <a:ext cx="7402195" cy="7239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4" name="Google Shape;84;p2"/>
          <p:cNvSpPr txBox="1">
            <a:spLocks/>
          </p:cNvSpPr>
          <p:nvPr/>
        </p:nvSpPr>
        <p:spPr>
          <a:xfrm rot="0">
            <a:off x="4454525" y="4677410"/>
            <a:ext cx="3243580" cy="39941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rtl="0" algn="l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2000" cap="none" i="0" b="0" strike="noStrike">
                <a:solidFill>
                  <a:srgbClr val="3F3F3F"/>
                </a:solidFill>
                <a:latin typeface="Arial" charset="0"/>
                <a:ea typeface="Arial" charset="0"/>
                <a:cs typeface="Arial" charset="0"/>
              </a:rPr>
              <a:t>04 프로젝트 산출물</a:t>
            </a:r>
            <a:endParaRPr lang="ko-KR" altLang="en-US" sz="2000" cap="none" i="0" b="0" strike="noStrike">
              <a:solidFill>
                <a:srgbClr val="3F3F3F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85" name="Google Shape;85;p2"/>
          <p:cNvSpPr/>
          <p:nvPr/>
        </p:nvSpPr>
        <p:spPr>
          <a:xfrm>
            <a:off x="2394585" y="5342255"/>
            <a:ext cx="7402195" cy="7239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6" name="Google Shape;86;p2"/>
          <p:cNvSpPr txBox="1">
            <a:spLocks/>
          </p:cNvSpPr>
          <p:nvPr/>
        </p:nvSpPr>
        <p:spPr>
          <a:xfrm rot="0">
            <a:off x="4454525" y="5504180"/>
            <a:ext cx="4141470" cy="39941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rtl="0" algn="l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2000" cap="none" i="0" b="0" strike="noStrike">
                <a:solidFill>
                  <a:srgbClr val="3F3F3F"/>
                </a:solidFill>
                <a:latin typeface="Arial" charset="0"/>
                <a:ea typeface="Arial" charset="0"/>
                <a:cs typeface="Arial" charset="0"/>
              </a:rPr>
              <a:t>05 </a:t>
            </a:r>
            <a:r>
              <a:rPr lang="ko-KR" sz="2000" cap="none" i="0" b="0" strike="noStrike">
                <a:solidFill>
                  <a:srgbClr val="3F3F3F"/>
                </a:solidFill>
                <a:latin typeface="Arial" charset="0"/>
                <a:ea typeface="Arial" charset="0"/>
                <a:cs typeface="Arial" charset="0"/>
              </a:rPr>
              <a:t>프로젝트 상세보기</a:t>
            </a:r>
            <a:endParaRPr lang="ko-KR" altLang="en-US" sz="2000" cap="none" i="0" b="0" strike="noStrike">
              <a:solidFill>
                <a:srgbClr val="3F3F3F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87" name="Google Shape;87;p2"/>
          <p:cNvSpPr/>
          <p:nvPr/>
        </p:nvSpPr>
        <p:spPr>
          <a:xfrm>
            <a:off x="2548890" y="2329815"/>
            <a:ext cx="487680" cy="502285"/>
          </a:xfrm>
          <a:custGeom>
            <a:rect b="b" l="l" r="r" t="t"/>
            <a:pathLst>
              <a:path extrusionOk="0" h="625402" w="607199">
                <a:moveTo>
                  <a:pt x="537601" y="271599"/>
                </a:moveTo>
                <a:cubicBezTo>
                  <a:pt x="573930" y="273438"/>
                  <a:pt x="602111" y="288694"/>
                  <a:pt x="606588" y="311939"/>
                </a:cubicBezTo>
                <a:cubicBezTo>
                  <a:pt x="612557" y="342933"/>
                  <a:pt x="574125" y="376392"/>
                  <a:pt x="520747" y="386672"/>
                </a:cubicBezTo>
                <a:cubicBezTo>
                  <a:pt x="467369" y="396952"/>
                  <a:pt x="419259" y="380160"/>
                  <a:pt x="413290" y="349167"/>
                </a:cubicBezTo>
                <a:cubicBezTo>
                  <a:pt x="407321" y="318173"/>
                  <a:pt x="445753" y="284715"/>
                  <a:pt x="499131" y="274434"/>
                </a:cubicBezTo>
                <a:cubicBezTo>
                  <a:pt x="512476" y="271864"/>
                  <a:pt x="525491" y="270986"/>
                  <a:pt x="537601" y="271599"/>
                </a:cubicBezTo>
                <a:close/>
                <a:moveTo>
                  <a:pt x="234284" y="229392"/>
                </a:moveTo>
                <a:cubicBezTo>
                  <a:pt x="316101" y="229392"/>
                  <a:pt x="382427" y="296080"/>
                  <a:pt x="382427" y="378343"/>
                </a:cubicBezTo>
                <a:lnTo>
                  <a:pt x="379180" y="394513"/>
                </a:lnTo>
                <a:lnTo>
                  <a:pt x="394001" y="416143"/>
                </a:lnTo>
                <a:cubicBezTo>
                  <a:pt x="400865" y="432110"/>
                  <a:pt x="404661" y="449666"/>
                  <a:pt x="404661" y="468094"/>
                </a:cubicBezTo>
                <a:cubicBezTo>
                  <a:pt x="404661" y="523378"/>
                  <a:pt x="370499" y="570812"/>
                  <a:pt x="321813" y="591074"/>
                </a:cubicBezTo>
                <a:lnTo>
                  <a:pt x="277074" y="599961"/>
                </a:lnTo>
                <a:lnTo>
                  <a:pt x="254534" y="614914"/>
                </a:lnTo>
                <a:cubicBezTo>
                  <a:pt x="238306" y="621667"/>
                  <a:pt x="220463" y="625402"/>
                  <a:pt x="201734" y="625402"/>
                </a:cubicBezTo>
                <a:cubicBezTo>
                  <a:pt x="164276" y="625402"/>
                  <a:pt x="130364" y="610463"/>
                  <a:pt x="105816" y="586310"/>
                </a:cubicBezTo>
                <a:lnTo>
                  <a:pt x="79815" y="548365"/>
                </a:lnTo>
                <a:lnTo>
                  <a:pt x="39730" y="521773"/>
                </a:lnTo>
                <a:cubicBezTo>
                  <a:pt x="15183" y="497620"/>
                  <a:pt x="0" y="464253"/>
                  <a:pt x="0" y="427397"/>
                </a:cubicBezTo>
                <a:cubicBezTo>
                  <a:pt x="0" y="372113"/>
                  <a:pt x="34162" y="324679"/>
                  <a:pt x="82848" y="304418"/>
                </a:cubicBezTo>
                <a:lnTo>
                  <a:pt x="112415" y="298544"/>
                </a:lnTo>
                <a:lnTo>
                  <a:pt x="129531" y="273019"/>
                </a:lnTo>
                <a:cubicBezTo>
                  <a:pt x="156340" y="246064"/>
                  <a:pt x="193376" y="229392"/>
                  <a:pt x="234284" y="229392"/>
                </a:cubicBezTo>
                <a:close/>
                <a:moveTo>
                  <a:pt x="470009" y="100346"/>
                </a:moveTo>
                <a:cubicBezTo>
                  <a:pt x="478421" y="101230"/>
                  <a:pt x="485847" y="104223"/>
                  <a:pt x="491704" y="109510"/>
                </a:cubicBezTo>
                <a:cubicBezTo>
                  <a:pt x="515134" y="130659"/>
                  <a:pt x="504601" y="180514"/>
                  <a:pt x="468177" y="220866"/>
                </a:cubicBezTo>
                <a:cubicBezTo>
                  <a:pt x="431754" y="261217"/>
                  <a:pt x="383234" y="276783"/>
                  <a:pt x="359804" y="255634"/>
                </a:cubicBezTo>
                <a:cubicBezTo>
                  <a:pt x="336375" y="234485"/>
                  <a:pt x="346908" y="184630"/>
                  <a:pt x="383331" y="144278"/>
                </a:cubicBezTo>
                <a:cubicBezTo>
                  <a:pt x="410649" y="114015"/>
                  <a:pt x="444771" y="97693"/>
                  <a:pt x="470009" y="100346"/>
                </a:cubicBezTo>
                <a:close/>
                <a:moveTo>
                  <a:pt x="119388" y="31433"/>
                </a:moveTo>
                <a:cubicBezTo>
                  <a:pt x="150951" y="31433"/>
                  <a:pt x="176538" y="75499"/>
                  <a:pt x="176538" y="129858"/>
                </a:cubicBezTo>
                <a:cubicBezTo>
                  <a:pt x="176538" y="184217"/>
                  <a:pt x="150951" y="228283"/>
                  <a:pt x="119388" y="228283"/>
                </a:cubicBezTo>
                <a:cubicBezTo>
                  <a:pt x="87825" y="228283"/>
                  <a:pt x="62238" y="184217"/>
                  <a:pt x="62238" y="129858"/>
                </a:cubicBezTo>
                <a:cubicBezTo>
                  <a:pt x="62238" y="75499"/>
                  <a:pt x="87825" y="31433"/>
                  <a:pt x="119388" y="31433"/>
                </a:cubicBezTo>
                <a:close/>
                <a:moveTo>
                  <a:pt x="314052" y="1075"/>
                </a:moveTo>
                <a:cubicBezTo>
                  <a:pt x="344614" y="8958"/>
                  <a:pt x="358385" y="58017"/>
                  <a:pt x="344809" y="110654"/>
                </a:cubicBezTo>
                <a:cubicBezTo>
                  <a:pt x="331233" y="163290"/>
                  <a:pt x="295452" y="199570"/>
                  <a:pt x="264889" y="191687"/>
                </a:cubicBezTo>
                <a:cubicBezTo>
                  <a:pt x="234326" y="183804"/>
                  <a:pt x="220555" y="134744"/>
                  <a:pt x="234131" y="82108"/>
                </a:cubicBezTo>
                <a:cubicBezTo>
                  <a:pt x="247707" y="29471"/>
                  <a:pt x="283489" y="-6808"/>
                  <a:pt x="314052" y="1075"/>
                </a:cubicBezTo>
                <a:close/>
              </a:path>
            </a:pathLst>
          </a:custGeom>
          <a:solidFill>
            <a:srgbClr val="BFB19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8" name="Google Shape;88;p2"/>
          <p:cNvSpPr/>
          <p:nvPr/>
        </p:nvSpPr>
        <p:spPr>
          <a:xfrm>
            <a:off x="2548890" y="3159125"/>
            <a:ext cx="487680" cy="502285"/>
          </a:xfrm>
          <a:custGeom>
            <a:rect b="b" l="l" r="r" t="t"/>
            <a:pathLst>
              <a:path extrusionOk="0" h="625402" w="607199">
                <a:moveTo>
                  <a:pt x="537601" y="271599"/>
                </a:moveTo>
                <a:cubicBezTo>
                  <a:pt x="573930" y="273438"/>
                  <a:pt x="602111" y="288694"/>
                  <a:pt x="606588" y="311939"/>
                </a:cubicBezTo>
                <a:cubicBezTo>
                  <a:pt x="612557" y="342933"/>
                  <a:pt x="574125" y="376392"/>
                  <a:pt x="520747" y="386672"/>
                </a:cubicBezTo>
                <a:cubicBezTo>
                  <a:pt x="467369" y="396952"/>
                  <a:pt x="419259" y="380160"/>
                  <a:pt x="413290" y="349167"/>
                </a:cubicBezTo>
                <a:cubicBezTo>
                  <a:pt x="407321" y="318173"/>
                  <a:pt x="445753" y="284715"/>
                  <a:pt x="499131" y="274434"/>
                </a:cubicBezTo>
                <a:cubicBezTo>
                  <a:pt x="512476" y="271864"/>
                  <a:pt x="525491" y="270986"/>
                  <a:pt x="537601" y="271599"/>
                </a:cubicBezTo>
                <a:close/>
                <a:moveTo>
                  <a:pt x="234284" y="229392"/>
                </a:moveTo>
                <a:cubicBezTo>
                  <a:pt x="316101" y="229392"/>
                  <a:pt x="382427" y="296080"/>
                  <a:pt x="382427" y="378343"/>
                </a:cubicBezTo>
                <a:lnTo>
                  <a:pt x="379180" y="394513"/>
                </a:lnTo>
                <a:lnTo>
                  <a:pt x="394001" y="416143"/>
                </a:lnTo>
                <a:cubicBezTo>
                  <a:pt x="400865" y="432110"/>
                  <a:pt x="404661" y="449666"/>
                  <a:pt x="404661" y="468094"/>
                </a:cubicBezTo>
                <a:cubicBezTo>
                  <a:pt x="404661" y="523378"/>
                  <a:pt x="370499" y="570812"/>
                  <a:pt x="321813" y="591074"/>
                </a:cubicBezTo>
                <a:lnTo>
                  <a:pt x="277074" y="599961"/>
                </a:lnTo>
                <a:lnTo>
                  <a:pt x="254534" y="614914"/>
                </a:lnTo>
                <a:cubicBezTo>
                  <a:pt x="238306" y="621667"/>
                  <a:pt x="220463" y="625402"/>
                  <a:pt x="201734" y="625402"/>
                </a:cubicBezTo>
                <a:cubicBezTo>
                  <a:pt x="164276" y="625402"/>
                  <a:pt x="130364" y="610463"/>
                  <a:pt x="105816" y="586310"/>
                </a:cubicBezTo>
                <a:lnTo>
                  <a:pt x="79815" y="548365"/>
                </a:lnTo>
                <a:lnTo>
                  <a:pt x="39730" y="521773"/>
                </a:lnTo>
                <a:cubicBezTo>
                  <a:pt x="15183" y="497620"/>
                  <a:pt x="0" y="464253"/>
                  <a:pt x="0" y="427397"/>
                </a:cubicBezTo>
                <a:cubicBezTo>
                  <a:pt x="0" y="372113"/>
                  <a:pt x="34162" y="324679"/>
                  <a:pt x="82848" y="304418"/>
                </a:cubicBezTo>
                <a:lnTo>
                  <a:pt x="112415" y="298544"/>
                </a:lnTo>
                <a:lnTo>
                  <a:pt x="129531" y="273019"/>
                </a:lnTo>
                <a:cubicBezTo>
                  <a:pt x="156340" y="246064"/>
                  <a:pt x="193376" y="229392"/>
                  <a:pt x="234284" y="229392"/>
                </a:cubicBezTo>
                <a:close/>
                <a:moveTo>
                  <a:pt x="470009" y="100346"/>
                </a:moveTo>
                <a:cubicBezTo>
                  <a:pt x="478421" y="101230"/>
                  <a:pt x="485847" y="104223"/>
                  <a:pt x="491704" y="109510"/>
                </a:cubicBezTo>
                <a:cubicBezTo>
                  <a:pt x="515134" y="130659"/>
                  <a:pt x="504601" y="180514"/>
                  <a:pt x="468177" y="220866"/>
                </a:cubicBezTo>
                <a:cubicBezTo>
                  <a:pt x="431754" y="261217"/>
                  <a:pt x="383234" y="276783"/>
                  <a:pt x="359804" y="255634"/>
                </a:cubicBezTo>
                <a:cubicBezTo>
                  <a:pt x="336375" y="234485"/>
                  <a:pt x="346908" y="184630"/>
                  <a:pt x="383331" y="144278"/>
                </a:cubicBezTo>
                <a:cubicBezTo>
                  <a:pt x="410649" y="114015"/>
                  <a:pt x="444771" y="97693"/>
                  <a:pt x="470009" y="100346"/>
                </a:cubicBezTo>
                <a:close/>
                <a:moveTo>
                  <a:pt x="119388" y="31433"/>
                </a:moveTo>
                <a:cubicBezTo>
                  <a:pt x="150951" y="31433"/>
                  <a:pt x="176538" y="75499"/>
                  <a:pt x="176538" y="129858"/>
                </a:cubicBezTo>
                <a:cubicBezTo>
                  <a:pt x="176538" y="184217"/>
                  <a:pt x="150951" y="228283"/>
                  <a:pt x="119388" y="228283"/>
                </a:cubicBezTo>
                <a:cubicBezTo>
                  <a:pt x="87825" y="228283"/>
                  <a:pt x="62238" y="184217"/>
                  <a:pt x="62238" y="129858"/>
                </a:cubicBezTo>
                <a:cubicBezTo>
                  <a:pt x="62238" y="75499"/>
                  <a:pt x="87825" y="31433"/>
                  <a:pt x="119388" y="31433"/>
                </a:cubicBezTo>
                <a:close/>
                <a:moveTo>
                  <a:pt x="314052" y="1075"/>
                </a:moveTo>
                <a:cubicBezTo>
                  <a:pt x="344614" y="8958"/>
                  <a:pt x="358385" y="58017"/>
                  <a:pt x="344809" y="110654"/>
                </a:cubicBezTo>
                <a:cubicBezTo>
                  <a:pt x="331233" y="163290"/>
                  <a:pt x="295452" y="199570"/>
                  <a:pt x="264889" y="191687"/>
                </a:cubicBezTo>
                <a:cubicBezTo>
                  <a:pt x="234326" y="183804"/>
                  <a:pt x="220555" y="134744"/>
                  <a:pt x="234131" y="82108"/>
                </a:cubicBezTo>
                <a:cubicBezTo>
                  <a:pt x="247707" y="29471"/>
                  <a:pt x="283489" y="-6808"/>
                  <a:pt x="314052" y="1075"/>
                </a:cubicBezTo>
                <a:close/>
              </a:path>
            </a:pathLst>
          </a:custGeom>
          <a:solidFill>
            <a:srgbClr val="BFB19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9" name="Google Shape;89;p2"/>
          <p:cNvSpPr/>
          <p:nvPr/>
        </p:nvSpPr>
        <p:spPr>
          <a:xfrm>
            <a:off x="2548890" y="4013200"/>
            <a:ext cx="487680" cy="502285"/>
          </a:xfrm>
          <a:custGeom>
            <a:rect b="b" l="l" r="r" t="t"/>
            <a:pathLst>
              <a:path extrusionOk="0" h="625402" w="607199">
                <a:moveTo>
                  <a:pt x="537601" y="271599"/>
                </a:moveTo>
                <a:cubicBezTo>
                  <a:pt x="573930" y="273438"/>
                  <a:pt x="602111" y="288694"/>
                  <a:pt x="606588" y="311939"/>
                </a:cubicBezTo>
                <a:cubicBezTo>
                  <a:pt x="612557" y="342933"/>
                  <a:pt x="574125" y="376392"/>
                  <a:pt x="520747" y="386672"/>
                </a:cubicBezTo>
                <a:cubicBezTo>
                  <a:pt x="467369" y="396952"/>
                  <a:pt x="419259" y="380160"/>
                  <a:pt x="413290" y="349167"/>
                </a:cubicBezTo>
                <a:cubicBezTo>
                  <a:pt x="407321" y="318173"/>
                  <a:pt x="445753" y="284715"/>
                  <a:pt x="499131" y="274434"/>
                </a:cubicBezTo>
                <a:cubicBezTo>
                  <a:pt x="512476" y="271864"/>
                  <a:pt x="525491" y="270986"/>
                  <a:pt x="537601" y="271599"/>
                </a:cubicBezTo>
                <a:close/>
                <a:moveTo>
                  <a:pt x="234284" y="229392"/>
                </a:moveTo>
                <a:cubicBezTo>
                  <a:pt x="316101" y="229392"/>
                  <a:pt x="382427" y="296080"/>
                  <a:pt x="382427" y="378343"/>
                </a:cubicBezTo>
                <a:lnTo>
                  <a:pt x="379180" y="394513"/>
                </a:lnTo>
                <a:lnTo>
                  <a:pt x="394001" y="416143"/>
                </a:lnTo>
                <a:cubicBezTo>
                  <a:pt x="400865" y="432110"/>
                  <a:pt x="404661" y="449666"/>
                  <a:pt x="404661" y="468094"/>
                </a:cubicBezTo>
                <a:cubicBezTo>
                  <a:pt x="404661" y="523378"/>
                  <a:pt x="370499" y="570812"/>
                  <a:pt x="321813" y="591074"/>
                </a:cubicBezTo>
                <a:lnTo>
                  <a:pt x="277074" y="599961"/>
                </a:lnTo>
                <a:lnTo>
                  <a:pt x="254534" y="614914"/>
                </a:lnTo>
                <a:cubicBezTo>
                  <a:pt x="238306" y="621667"/>
                  <a:pt x="220463" y="625402"/>
                  <a:pt x="201734" y="625402"/>
                </a:cubicBezTo>
                <a:cubicBezTo>
                  <a:pt x="164276" y="625402"/>
                  <a:pt x="130364" y="610463"/>
                  <a:pt x="105816" y="586310"/>
                </a:cubicBezTo>
                <a:lnTo>
                  <a:pt x="79815" y="548365"/>
                </a:lnTo>
                <a:lnTo>
                  <a:pt x="39730" y="521773"/>
                </a:lnTo>
                <a:cubicBezTo>
                  <a:pt x="15183" y="497620"/>
                  <a:pt x="0" y="464253"/>
                  <a:pt x="0" y="427397"/>
                </a:cubicBezTo>
                <a:cubicBezTo>
                  <a:pt x="0" y="372113"/>
                  <a:pt x="34162" y="324679"/>
                  <a:pt x="82848" y="304418"/>
                </a:cubicBezTo>
                <a:lnTo>
                  <a:pt x="112415" y="298544"/>
                </a:lnTo>
                <a:lnTo>
                  <a:pt x="129531" y="273019"/>
                </a:lnTo>
                <a:cubicBezTo>
                  <a:pt x="156340" y="246064"/>
                  <a:pt x="193376" y="229392"/>
                  <a:pt x="234284" y="229392"/>
                </a:cubicBezTo>
                <a:close/>
                <a:moveTo>
                  <a:pt x="470009" y="100346"/>
                </a:moveTo>
                <a:cubicBezTo>
                  <a:pt x="478421" y="101230"/>
                  <a:pt x="485847" y="104223"/>
                  <a:pt x="491704" y="109510"/>
                </a:cubicBezTo>
                <a:cubicBezTo>
                  <a:pt x="515134" y="130659"/>
                  <a:pt x="504601" y="180514"/>
                  <a:pt x="468177" y="220866"/>
                </a:cubicBezTo>
                <a:cubicBezTo>
                  <a:pt x="431754" y="261217"/>
                  <a:pt x="383234" y="276783"/>
                  <a:pt x="359804" y="255634"/>
                </a:cubicBezTo>
                <a:cubicBezTo>
                  <a:pt x="336375" y="234485"/>
                  <a:pt x="346908" y="184630"/>
                  <a:pt x="383331" y="144278"/>
                </a:cubicBezTo>
                <a:cubicBezTo>
                  <a:pt x="410649" y="114015"/>
                  <a:pt x="444771" y="97693"/>
                  <a:pt x="470009" y="100346"/>
                </a:cubicBezTo>
                <a:close/>
                <a:moveTo>
                  <a:pt x="119388" y="31433"/>
                </a:moveTo>
                <a:cubicBezTo>
                  <a:pt x="150951" y="31433"/>
                  <a:pt x="176538" y="75499"/>
                  <a:pt x="176538" y="129858"/>
                </a:cubicBezTo>
                <a:cubicBezTo>
                  <a:pt x="176538" y="184217"/>
                  <a:pt x="150951" y="228283"/>
                  <a:pt x="119388" y="228283"/>
                </a:cubicBezTo>
                <a:cubicBezTo>
                  <a:pt x="87825" y="228283"/>
                  <a:pt x="62238" y="184217"/>
                  <a:pt x="62238" y="129858"/>
                </a:cubicBezTo>
                <a:cubicBezTo>
                  <a:pt x="62238" y="75499"/>
                  <a:pt x="87825" y="31433"/>
                  <a:pt x="119388" y="31433"/>
                </a:cubicBezTo>
                <a:close/>
                <a:moveTo>
                  <a:pt x="314052" y="1075"/>
                </a:moveTo>
                <a:cubicBezTo>
                  <a:pt x="344614" y="8958"/>
                  <a:pt x="358385" y="58017"/>
                  <a:pt x="344809" y="110654"/>
                </a:cubicBezTo>
                <a:cubicBezTo>
                  <a:pt x="331233" y="163290"/>
                  <a:pt x="295452" y="199570"/>
                  <a:pt x="264889" y="191687"/>
                </a:cubicBezTo>
                <a:cubicBezTo>
                  <a:pt x="234326" y="183804"/>
                  <a:pt x="220555" y="134744"/>
                  <a:pt x="234131" y="82108"/>
                </a:cubicBezTo>
                <a:cubicBezTo>
                  <a:pt x="247707" y="29471"/>
                  <a:pt x="283489" y="-6808"/>
                  <a:pt x="314052" y="1075"/>
                </a:cubicBezTo>
                <a:close/>
              </a:path>
            </a:pathLst>
          </a:custGeom>
          <a:solidFill>
            <a:srgbClr val="BFB19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0" name="Google Shape;90;p2"/>
          <p:cNvSpPr/>
          <p:nvPr/>
        </p:nvSpPr>
        <p:spPr>
          <a:xfrm>
            <a:off x="2548890" y="4839970"/>
            <a:ext cx="487680" cy="502285"/>
          </a:xfrm>
          <a:custGeom>
            <a:rect b="b" l="l" r="r" t="t"/>
            <a:pathLst>
              <a:path extrusionOk="0" h="625402" w="607199">
                <a:moveTo>
                  <a:pt x="537601" y="271599"/>
                </a:moveTo>
                <a:cubicBezTo>
                  <a:pt x="573930" y="273438"/>
                  <a:pt x="602111" y="288694"/>
                  <a:pt x="606588" y="311939"/>
                </a:cubicBezTo>
                <a:cubicBezTo>
                  <a:pt x="612557" y="342933"/>
                  <a:pt x="574125" y="376392"/>
                  <a:pt x="520747" y="386672"/>
                </a:cubicBezTo>
                <a:cubicBezTo>
                  <a:pt x="467369" y="396952"/>
                  <a:pt x="419259" y="380160"/>
                  <a:pt x="413290" y="349167"/>
                </a:cubicBezTo>
                <a:cubicBezTo>
                  <a:pt x="407321" y="318173"/>
                  <a:pt x="445753" y="284715"/>
                  <a:pt x="499131" y="274434"/>
                </a:cubicBezTo>
                <a:cubicBezTo>
                  <a:pt x="512476" y="271864"/>
                  <a:pt x="525491" y="270986"/>
                  <a:pt x="537601" y="271599"/>
                </a:cubicBezTo>
                <a:close/>
                <a:moveTo>
                  <a:pt x="234284" y="229392"/>
                </a:moveTo>
                <a:cubicBezTo>
                  <a:pt x="316101" y="229392"/>
                  <a:pt x="382427" y="296080"/>
                  <a:pt x="382427" y="378343"/>
                </a:cubicBezTo>
                <a:lnTo>
                  <a:pt x="379180" y="394513"/>
                </a:lnTo>
                <a:lnTo>
                  <a:pt x="394001" y="416143"/>
                </a:lnTo>
                <a:cubicBezTo>
                  <a:pt x="400865" y="432110"/>
                  <a:pt x="404661" y="449666"/>
                  <a:pt x="404661" y="468094"/>
                </a:cubicBezTo>
                <a:cubicBezTo>
                  <a:pt x="404661" y="523378"/>
                  <a:pt x="370499" y="570812"/>
                  <a:pt x="321813" y="591074"/>
                </a:cubicBezTo>
                <a:lnTo>
                  <a:pt x="277074" y="599961"/>
                </a:lnTo>
                <a:lnTo>
                  <a:pt x="254534" y="614914"/>
                </a:lnTo>
                <a:cubicBezTo>
                  <a:pt x="238306" y="621667"/>
                  <a:pt x="220463" y="625402"/>
                  <a:pt x="201734" y="625402"/>
                </a:cubicBezTo>
                <a:cubicBezTo>
                  <a:pt x="164276" y="625402"/>
                  <a:pt x="130364" y="610463"/>
                  <a:pt x="105816" y="586310"/>
                </a:cubicBezTo>
                <a:lnTo>
                  <a:pt x="79815" y="548365"/>
                </a:lnTo>
                <a:lnTo>
                  <a:pt x="39730" y="521773"/>
                </a:lnTo>
                <a:cubicBezTo>
                  <a:pt x="15183" y="497620"/>
                  <a:pt x="0" y="464253"/>
                  <a:pt x="0" y="427397"/>
                </a:cubicBezTo>
                <a:cubicBezTo>
                  <a:pt x="0" y="372113"/>
                  <a:pt x="34162" y="324679"/>
                  <a:pt x="82848" y="304418"/>
                </a:cubicBezTo>
                <a:lnTo>
                  <a:pt x="112415" y="298544"/>
                </a:lnTo>
                <a:lnTo>
                  <a:pt x="129531" y="273019"/>
                </a:lnTo>
                <a:cubicBezTo>
                  <a:pt x="156340" y="246064"/>
                  <a:pt x="193376" y="229392"/>
                  <a:pt x="234284" y="229392"/>
                </a:cubicBezTo>
                <a:close/>
                <a:moveTo>
                  <a:pt x="470009" y="100346"/>
                </a:moveTo>
                <a:cubicBezTo>
                  <a:pt x="478421" y="101230"/>
                  <a:pt x="485847" y="104223"/>
                  <a:pt x="491704" y="109510"/>
                </a:cubicBezTo>
                <a:cubicBezTo>
                  <a:pt x="515134" y="130659"/>
                  <a:pt x="504601" y="180514"/>
                  <a:pt x="468177" y="220866"/>
                </a:cubicBezTo>
                <a:cubicBezTo>
                  <a:pt x="431754" y="261217"/>
                  <a:pt x="383234" y="276783"/>
                  <a:pt x="359804" y="255634"/>
                </a:cubicBezTo>
                <a:cubicBezTo>
                  <a:pt x="336375" y="234485"/>
                  <a:pt x="346908" y="184630"/>
                  <a:pt x="383331" y="144278"/>
                </a:cubicBezTo>
                <a:cubicBezTo>
                  <a:pt x="410649" y="114015"/>
                  <a:pt x="444771" y="97693"/>
                  <a:pt x="470009" y="100346"/>
                </a:cubicBezTo>
                <a:close/>
                <a:moveTo>
                  <a:pt x="119388" y="31433"/>
                </a:moveTo>
                <a:cubicBezTo>
                  <a:pt x="150951" y="31433"/>
                  <a:pt x="176538" y="75499"/>
                  <a:pt x="176538" y="129858"/>
                </a:cubicBezTo>
                <a:cubicBezTo>
                  <a:pt x="176538" y="184217"/>
                  <a:pt x="150951" y="228283"/>
                  <a:pt x="119388" y="228283"/>
                </a:cubicBezTo>
                <a:cubicBezTo>
                  <a:pt x="87825" y="228283"/>
                  <a:pt x="62238" y="184217"/>
                  <a:pt x="62238" y="129858"/>
                </a:cubicBezTo>
                <a:cubicBezTo>
                  <a:pt x="62238" y="75499"/>
                  <a:pt x="87825" y="31433"/>
                  <a:pt x="119388" y="31433"/>
                </a:cubicBezTo>
                <a:close/>
                <a:moveTo>
                  <a:pt x="314052" y="1075"/>
                </a:moveTo>
                <a:cubicBezTo>
                  <a:pt x="344614" y="8958"/>
                  <a:pt x="358385" y="58017"/>
                  <a:pt x="344809" y="110654"/>
                </a:cubicBezTo>
                <a:cubicBezTo>
                  <a:pt x="331233" y="163290"/>
                  <a:pt x="295452" y="199570"/>
                  <a:pt x="264889" y="191687"/>
                </a:cubicBezTo>
                <a:cubicBezTo>
                  <a:pt x="234326" y="183804"/>
                  <a:pt x="220555" y="134744"/>
                  <a:pt x="234131" y="82108"/>
                </a:cubicBezTo>
                <a:cubicBezTo>
                  <a:pt x="247707" y="29471"/>
                  <a:pt x="283489" y="-6808"/>
                  <a:pt x="314052" y="1075"/>
                </a:cubicBezTo>
                <a:close/>
              </a:path>
            </a:pathLst>
          </a:custGeom>
          <a:solidFill>
            <a:srgbClr val="BFB19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1" name="Google Shape;91;p2"/>
          <p:cNvSpPr/>
          <p:nvPr/>
        </p:nvSpPr>
        <p:spPr>
          <a:xfrm>
            <a:off x="2548890" y="5666105"/>
            <a:ext cx="487680" cy="502285"/>
          </a:xfrm>
          <a:custGeom>
            <a:rect b="b" l="l" r="r" t="t"/>
            <a:pathLst>
              <a:path extrusionOk="0" h="625402" w="607199">
                <a:moveTo>
                  <a:pt x="537601" y="271599"/>
                </a:moveTo>
                <a:cubicBezTo>
                  <a:pt x="573930" y="273438"/>
                  <a:pt x="602111" y="288694"/>
                  <a:pt x="606588" y="311939"/>
                </a:cubicBezTo>
                <a:cubicBezTo>
                  <a:pt x="612557" y="342933"/>
                  <a:pt x="574125" y="376392"/>
                  <a:pt x="520747" y="386672"/>
                </a:cubicBezTo>
                <a:cubicBezTo>
                  <a:pt x="467369" y="396952"/>
                  <a:pt x="419259" y="380160"/>
                  <a:pt x="413290" y="349167"/>
                </a:cubicBezTo>
                <a:cubicBezTo>
                  <a:pt x="407321" y="318173"/>
                  <a:pt x="445753" y="284715"/>
                  <a:pt x="499131" y="274434"/>
                </a:cubicBezTo>
                <a:cubicBezTo>
                  <a:pt x="512476" y="271864"/>
                  <a:pt x="525491" y="270986"/>
                  <a:pt x="537601" y="271599"/>
                </a:cubicBezTo>
                <a:close/>
                <a:moveTo>
                  <a:pt x="234284" y="229392"/>
                </a:moveTo>
                <a:cubicBezTo>
                  <a:pt x="316101" y="229392"/>
                  <a:pt x="382427" y="296080"/>
                  <a:pt x="382427" y="378343"/>
                </a:cubicBezTo>
                <a:lnTo>
                  <a:pt x="379180" y="394513"/>
                </a:lnTo>
                <a:lnTo>
                  <a:pt x="394001" y="416143"/>
                </a:lnTo>
                <a:cubicBezTo>
                  <a:pt x="400865" y="432110"/>
                  <a:pt x="404661" y="449666"/>
                  <a:pt x="404661" y="468094"/>
                </a:cubicBezTo>
                <a:cubicBezTo>
                  <a:pt x="404661" y="523378"/>
                  <a:pt x="370499" y="570812"/>
                  <a:pt x="321813" y="591074"/>
                </a:cubicBezTo>
                <a:lnTo>
                  <a:pt x="277074" y="599961"/>
                </a:lnTo>
                <a:lnTo>
                  <a:pt x="254534" y="614914"/>
                </a:lnTo>
                <a:cubicBezTo>
                  <a:pt x="238306" y="621667"/>
                  <a:pt x="220463" y="625402"/>
                  <a:pt x="201734" y="625402"/>
                </a:cubicBezTo>
                <a:cubicBezTo>
                  <a:pt x="164276" y="625402"/>
                  <a:pt x="130364" y="610463"/>
                  <a:pt x="105816" y="586310"/>
                </a:cubicBezTo>
                <a:lnTo>
                  <a:pt x="79815" y="548365"/>
                </a:lnTo>
                <a:lnTo>
                  <a:pt x="39730" y="521773"/>
                </a:lnTo>
                <a:cubicBezTo>
                  <a:pt x="15183" y="497620"/>
                  <a:pt x="0" y="464253"/>
                  <a:pt x="0" y="427397"/>
                </a:cubicBezTo>
                <a:cubicBezTo>
                  <a:pt x="0" y="372113"/>
                  <a:pt x="34162" y="324679"/>
                  <a:pt x="82848" y="304418"/>
                </a:cubicBezTo>
                <a:lnTo>
                  <a:pt x="112415" y="298544"/>
                </a:lnTo>
                <a:lnTo>
                  <a:pt x="129531" y="273019"/>
                </a:lnTo>
                <a:cubicBezTo>
                  <a:pt x="156340" y="246064"/>
                  <a:pt x="193376" y="229392"/>
                  <a:pt x="234284" y="229392"/>
                </a:cubicBezTo>
                <a:close/>
                <a:moveTo>
                  <a:pt x="470009" y="100346"/>
                </a:moveTo>
                <a:cubicBezTo>
                  <a:pt x="478421" y="101230"/>
                  <a:pt x="485847" y="104223"/>
                  <a:pt x="491704" y="109510"/>
                </a:cubicBezTo>
                <a:cubicBezTo>
                  <a:pt x="515134" y="130659"/>
                  <a:pt x="504601" y="180514"/>
                  <a:pt x="468177" y="220866"/>
                </a:cubicBezTo>
                <a:cubicBezTo>
                  <a:pt x="431754" y="261217"/>
                  <a:pt x="383234" y="276783"/>
                  <a:pt x="359804" y="255634"/>
                </a:cubicBezTo>
                <a:cubicBezTo>
                  <a:pt x="336375" y="234485"/>
                  <a:pt x="346908" y="184630"/>
                  <a:pt x="383331" y="144278"/>
                </a:cubicBezTo>
                <a:cubicBezTo>
                  <a:pt x="410649" y="114015"/>
                  <a:pt x="444771" y="97693"/>
                  <a:pt x="470009" y="100346"/>
                </a:cubicBezTo>
                <a:close/>
                <a:moveTo>
                  <a:pt x="119388" y="31433"/>
                </a:moveTo>
                <a:cubicBezTo>
                  <a:pt x="150951" y="31433"/>
                  <a:pt x="176538" y="75499"/>
                  <a:pt x="176538" y="129858"/>
                </a:cubicBezTo>
                <a:cubicBezTo>
                  <a:pt x="176538" y="184217"/>
                  <a:pt x="150951" y="228283"/>
                  <a:pt x="119388" y="228283"/>
                </a:cubicBezTo>
                <a:cubicBezTo>
                  <a:pt x="87825" y="228283"/>
                  <a:pt x="62238" y="184217"/>
                  <a:pt x="62238" y="129858"/>
                </a:cubicBezTo>
                <a:cubicBezTo>
                  <a:pt x="62238" y="75499"/>
                  <a:pt x="87825" y="31433"/>
                  <a:pt x="119388" y="31433"/>
                </a:cubicBezTo>
                <a:close/>
                <a:moveTo>
                  <a:pt x="314052" y="1075"/>
                </a:moveTo>
                <a:cubicBezTo>
                  <a:pt x="344614" y="8958"/>
                  <a:pt x="358385" y="58017"/>
                  <a:pt x="344809" y="110654"/>
                </a:cubicBezTo>
                <a:cubicBezTo>
                  <a:pt x="331233" y="163290"/>
                  <a:pt x="295452" y="199570"/>
                  <a:pt x="264889" y="191687"/>
                </a:cubicBezTo>
                <a:cubicBezTo>
                  <a:pt x="234326" y="183804"/>
                  <a:pt x="220555" y="134744"/>
                  <a:pt x="234131" y="82108"/>
                </a:cubicBezTo>
                <a:cubicBezTo>
                  <a:pt x="247707" y="29471"/>
                  <a:pt x="283489" y="-6808"/>
                  <a:pt x="314052" y="1075"/>
                </a:cubicBezTo>
                <a:close/>
              </a:path>
            </a:pathLst>
          </a:custGeom>
          <a:solidFill>
            <a:srgbClr val="BFB19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25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6" name="Google Shape;826;p26"/>
          <p:cNvGrpSpPr/>
          <p:nvPr/>
        </p:nvGrpSpPr>
        <p:grpSpPr>
          <a:xfrm>
            <a:off x="8544531" y="0"/>
            <a:ext cx="2336201" cy="6028661"/>
            <a:chOff x="8706059" y="0"/>
            <a:chExt cx="2336201" cy="6028661"/>
          </a:xfrm>
        </p:grpSpPr>
        <p:sp>
          <p:nvSpPr>
            <p:cNvPr id="827" name="Google Shape;827;p26"/>
            <p:cNvSpPr/>
            <p:nvPr/>
          </p:nvSpPr>
          <p:spPr>
            <a:xfrm rot="5400000">
              <a:off x="6859829" y="1846230"/>
              <a:ext cx="6028661" cy="2336201"/>
            </a:xfrm>
            <a:prstGeom prst="homePlate">
              <a:avLst>
                <a:gd fmla="val 50000" name="adj"/>
              </a:avLst>
            </a:prstGeom>
            <a:solidFill>
              <a:srgbClr val="FFD966"/>
            </a:solidFill>
            <a:ln cap="flat" cmpd="sng" w="12700">
              <a:solidFill>
                <a:srgbClr val="ECD174"/>
              </a:solidFill>
              <a:prstDash val="solid"/>
              <a:miter lim="8000"/>
              <a:headEnd len="sm" w="sm" type="none"/>
              <a:tailEnd len="sm" w="sm" type="none"/>
            </a:ln>
            <a:effectLst>
              <a:outerShdw rotWithShape="0" algn="tl" dir="2700000" dist="38100">
                <a:srgbClr val="1913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28" name="Google Shape;828;p26"/>
            <p:cNvSpPr/>
            <p:nvPr/>
          </p:nvSpPr>
          <p:spPr>
            <a:xfrm>
              <a:off x="10238335" y="2812195"/>
              <a:ext cx="444722" cy="458054"/>
            </a:xfrm>
            <a:custGeom>
              <a:rect b="b" l="l" r="r" t="t"/>
              <a:pathLst>
                <a:path extrusionOk="0" h="625402" w="607199">
                  <a:moveTo>
                    <a:pt x="537601" y="271599"/>
                  </a:moveTo>
                  <a:cubicBezTo>
                    <a:pt x="573930" y="273438"/>
                    <a:pt x="602111" y="288694"/>
                    <a:pt x="606588" y="311939"/>
                  </a:cubicBezTo>
                  <a:cubicBezTo>
                    <a:pt x="612557" y="342933"/>
                    <a:pt x="574125" y="376392"/>
                    <a:pt x="520747" y="386672"/>
                  </a:cubicBezTo>
                  <a:cubicBezTo>
                    <a:pt x="467369" y="396952"/>
                    <a:pt x="419259" y="380160"/>
                    <a:pt x="413290" y="349167"/>
                  </a:cubicBezTo>
                  <a:cubicBezTo>
                    <a:pt x="407321" y="318173"/>
                    <a:pt x="445753" y="284715"/>
                    <a:pt x="499131" y="274434"/>
                  </a:cubicBezTo>
                  <a:cubicBezTo>
                    <a:pt x="512476" y="271864"/>
                    <a:pt x="525491" y="270986"/>
                    <a:pt x="537601" y="271599"/>
                  </a:cubicBezTo>
                  <a:close/>
                  <a:moveTo>
                    <a:pt x="234284" y="229392"/>
                  </a:moveTo>
                  <a:cubicBezTo>
                    <a:pt x="316101" y="229392"/>
                    <a:pt x="382427" y="296080"/>
                    <a:pt x="382427" y="378343"/>
                  </a:cubicBezTo>
                  <a:lnTo>
                    <a:pt x="379180" y="394513"/>
                  </a:lnTo>
                  <a:lnTo>
                    <a:pt x="394001" y="416143"/>
                  </a:lnTo>
                  <a:cubicBezTo>
                    <a:pt x="400865" y="432110"/>
                    <a:pt x="404661" y="449666"/>
                    <a:pt x="404661" y="468094"/>
                  </a:cubicBezTo>
                  <a:cubicBezTo>
                    <a:pt x="404661" y="523378"/>
                    <a:pt x="370499" y="570812"/>
                    <a:pt x="321813" y="591074"/>
                  </a:cubicBezTo>
                  <a:lnTo>
                    <a:pt x="277074" y="599961"/>
                  </a:lnTo>
                  <a:lnTo>
                    <a:pt x="254534" y="614914"/>
                  </a:lnTo>
                  <a:cubicBezTo>
                    <a:pt x="238306" y="621667"/>
                    <a:pt x="220463" y="625402"/>
                    <a:pt x="201734" y="625402"/>
                  </a:cubicBezTo>
                  <a:cubicBezTo>
                    <a:pt x="164276" y="625402"/>
                    <a:pt x="130364" y="610463"/>
                    <a:pt x="105816" y="586310"/>
                  </a:cubicBezTo>
                  <a:lnTo>
                    <a:pt x="79815" y="548365"/>
                  </a:lnTo>
                  <a:lnTo>
                    <a:pt x="39730" y="521773"/>
                  </a:lnTo>
                  <a:cubicBezTo>
                    <a:pt x="15183" y="497620"/>
                    <a:pt x="0" y="464253"/>
                    <a:pt x="0" y="427397"/>
                  </a:cubicBezTo>
                  <a:cubicBezTo>
                    <a:pt x="0" y="372113"/>
                    <a:pt x="34162" y="324679"/>
                    <a:pt x="82848" y="304418"/>
                  </a:cubicBezTo>
                  <a:lnTo>
                    <a:pt x="112415" y="298544"/>
                  </a:lnTo>
                  <a:lnTo>
                    <a:pt x="129531" y="273019"/>
                  </a:lnTo>
                  <a:cubicBezTo>
                    <a:pt x="156340" y="246064"/>
                    <a:pt x="193376" y="229392"/>
                    <a:pt x="234284" y="229392"/>
                  </a:cubicBezTo>
                  <a:close/>
                  <a:moveTo>
                    <a:pt x="470009" y="100346"/>
                  </a:moveTo>
                  <a:cubicBezTo>
                    <a:pt x="478421" y="101230"/>
                    <a:pt x="485847" y="104223"/>
                    <a:pt x="491704" y="109510"/>
                  </a:cubicBezTo>
                  <a:cubicBezTo>
                    <a:pt x="515134" y="130659"/>
                    <a:pt x="504601" y="180514"/>
                    <a:pt x="468177" y="220866"/>
                  </a:cubicBezTo>
                  <a:cubicBezTo>
                    <a:pt x="431754" y="261217"/>
                    <a:pt x="383234" y="276783"/>
                    <a:pt x="359804" y="255634"/>
                  </a:cubicBezTo>
                  <a:cubicBezTo>
                    <a:pt x="336375" y="234485"/>
                    <a:pt x="346908" y="184630"/>
                    <a:pt x="383331" y="144278"/>
                  </a:cubicBezTo>
                  <a:cubicBezTo>
                    <a:pt x="410649" y="114015"/>
                    <a:pt x="444771" y="97693"/>
                    <a:pt x="470009" y="100346"/>
                  </a:cubicBezTo>
                  <a:close/>
                  <a:moveTo>
                    <a:pt x="119388" y="31433"/>
                  </a:moveTo>
                  <a:cubicBezTo>
                    <a:pt x="150951" y="31433"/>
                    <a:pt x="176538" y="75499"/>
                    <a:pt x="176538" y="129858"/>
                  </a:cubicBezTo>
                  <a:cubicBezTo>
                    <a:pt x="176538" y="184217"/>
                    <a:pt x="150951" y="228283"/>
                    <a:pt x="119388" y="228283"/>
                  </a:cubicBezTo>
                  <a:cubicBezTo>
                    <a:pt x="87825" y="228283"/>
                    <a:pt x="62238" y="184217"/>
                    <a:pt x="62238" y="129858"/>
                  </a:cubicBezTo>
                  <a:cubicBezTo>
                    <a:pt x="62238" y="75499"/>
                    <a:pt x="87825" y="31433"/>
                    <a:pt x="119388" y="31433"/>
                  </a:cubicBezTo>
                  <a:close/>
                  <a:moveTo>
                    <a:pt x="314052" y="1075"/>
                  </a:moveTo>
                  <a:cubicBezTo>
                    <a:pt x="344614" y="8958"/>
                    <a:pt x="358385" y="58017"/>
                    <a:pt x="344809" y="110654"/>
                  </a:cubicBezTo>
                  <a:cubicBezTo>
                    <a:pt x="331233" y="163290"/>
                    <a:pt x="295452" y="199570"/>
                    <a:pt x="264889" y="191687"/>
                  </a:cubicBezTo>
                  <a:cubicBezTo>
                    <a:pt x="234326" y="183804"/>
                    <a:pt x="220555" y="134744"/>
                    <a:pt x="234131" y="82108"/>
                  </a:cubicBezTo>
                  <a:cubicBezTo>
                    <a:pt x="247707" y="29471"/>
                    <a:pt x="283489" y="-6808"/>
                    <a:pt x="314052" y="107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29" name="Google Shape;829;p26"/>
            <p:cNvSpPr txBox="1"/>
            <p:nvPr/>
          </p:nvSpPr>
          <p:spPr>
            <a:xfrm>
              <a:off x="8709142" y="2947905"/>
              <a:ext cx="2332383" cy="106021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ko-KR" sz="32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3</a:t>
              </a:r>
              <a:endParaRPr b="1" i="0" sz="32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ko-KR" sz="32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개발 환경</a:t>
              </a:r>
              <a:endParaRPr b="1" i="0" sz="32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D966"/>
        </a:solidFill>
      </p:bgPr>
    </p:bg>
    <p:spTree>
      <p:nvGrpSpPr>
        <p:cNvPr id="833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p27"/>
          <p:cNvSpPr txBox="1"/>
          <p:nvPr/>
        </p:nvSpPr>
        <p:spPr>
          <a:xfrm>
            <a:off x="3352800" y="2828925"/>
            <a:ext cx="5486400" cy="6362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solidFill>
                <a:srgbClr val="BFB19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35" name="Google Shape;835;p27"/>
          <p:cNvGrpSpPr/>
          <p:nvPr/>
        </p:nvGrpSpPr>
        <p:grpSpPr>
          <a:xfrm>
            <a:off x="1930400" y="1562735"/>
            <a:ext cx="8585200" cy="5038725"/>
            <a:chOff x="1930400" y="1562735"/>
            <a:chExt cx="8585200" cy="5038725"/>
          </a:xfrm>
        </p:grpSpPr>
        <p:sp>
          <p:nvSpPr>
            <p:cNvPr id="836" name="Google Shape;836;p27"/>
            <p:cNvSpPr/>
            <p:nvPr/>
          </p:nvSpPr>
          <p:spPr>
            <a:xfrm>
              <a:off x="1930400" y="1562735"/>
              <a:ext cx="8585200" cy="5033010"/>
            </a:xfrm>
            <a:prstGeom prst="roundRect">
              <a:avLst>
                <a:gd fmla="val 5962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37" name="Google Shape;837;p27"/>
            <p:cNvSpPr/>
            <p:nvPr/>
          </p:nvSpPr>
          <p:spPr>
            <a:xfrm>
              <a:off x="4994910" y="1568450"/>
              <a:ext cx="5520055" cy="5033010"/>
            </a:xfrm>
            <a:custGeom>
              <a:rect b="b" l="l" r="r" t="t"/>
              <a:pathLst>
                <a:path extrusionOk="0" h="4060298" w="5294693">
                  <a:moveTo>
                    <a:pt x="2344214" y="0"/>
                  </a:moveTo>
                  <a:lnTo>
                    <a:pt x="5052618" y="0"/>
                  </a:lnTo>
                  <a:cubicBezTo>
                    <a:pt x="5186312" y="0"/>
                    <a:pt x="5294693" y="108381"/>
                    <a:pt x="5294693" y="242075"/>
                  </a:cubicBezTo>
                  <a:lnTo>
                    <a:pt x="5294693" y="3818223"/>
                  </a:lnTo>
                  <a:cubicBezTo>
                    <a:pt x="5294693" y="3951917"/>
                    <a:pt x="5186312" y="4060298"/>
                    <a:pt x="5052618" y="4060298"/>
                  </a:cubicBezTo>
                  <a:lnTo>
                    <a:pt x="0" y="4060298"/>
                  </a:lnTo>
                  <a:close/>
                </a:path>
              </a:pathLst>
            </a:custGeom>
            <a:solidFill>
              <a:srgbClr val="BFB198">
                <a:alpha val="9803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838" name="Google Shape;838;p27"/>
          <p:cNvSpPr/>
          <p:nvPr/>
        </p:nvSpPr>
        <p:spPr>
          <a:xfrm>
            <a:off x="10165080" y="6250940"/>
            <a:ext cx="425450" cy="438150"/>
          </a:xfrm>
          <a:custGeom>
            <a:rect b="b" l="l" r="r" t="t"/>
            <a:pathLst>
              <a:path extrusionOk="0" h="625402" w="607199">
                <a:moveTo>
                  <a:pt x="537601" y="271599"/>
                </a:moveTo>
                <a:cubicBezTo>
                  <a:pt x="573930" y="273438"/>
                  <a:pt x="602111" y="288694"/>
                  <a:pt x="606588" y="311939"/>
                </a:cubicBezTo>
                <a:cubicBezTo>
                  <a:pt x="612557" y="342933"/>
                  <a:pt x="574125" y="376392"/>
                  <a:pt x="520747" y="386672"/>
                </a:cubicBezTo>
                <a:cubicBezTo>
                  <a:pt x="467369" y="396952"/>
                  <a:pt x="419259" y="380160"/>
                  <a:pt x="413290" y="349167"/>
                </a:cubicBezTo>
                <a:cubicBezTo>
                  <a:pt x="407321" y="318173"/>
                  <a:pt x="445753" y="284715"/>
                  <a:pt x="499131" y="274434"/>
                </a:cubicBezTo>
                <a:cubicBezTo>
                  <a:pt x="512476" y="271864"/>
                  <a:pt x="525491" y="270986"/>
                  <a:pt x="537601" y="271599"/>
                </a:cubicBezTo>
                <a:close/>
                <a:moveTo>
                  <a:pt x="234284" y="229392"/>
                </a:moveTo>
                <a:cubicBezTo>
                  <a:pt x="316101" y="229392"/>
                  <a:pt x="382427" y="296080"/>
                  <a:pt x="382427" y="378343"/>
                </a:cubicBezTo>
                <a:lnTo>
                  <a:pt x="379180" y="394513"/>
                </a:lnTo>
                <a:lnTo>
                  <a:pt x="394001" y="416143"/>
                </a:lnTo>
                <a:cubicBezTo>
                  <a:pt x="400865" y="432110"/>
                  <a:pt x="404661" y="449666"/>
                  <a:pt x="404661" y="468094"/>
                </a:cubicBezTo>
                <a:cubicBezTo>
                  <a:pt x="404661" y="523378"/>
                  <a:pt x="370499" y="570812"/>
                  <a:pt x="321813" y="591074"/>
                </a:cubicBezTo>
                <a:lnTo>
                  <a:pt x="277074" y="599961"/>
                </a:lnTo>
                <a:lnTo>
                  <a:pt x="254534" y="614914"/>
                </a:lnTo>
                <a:cubicBezTo>
                  <a:pt x="238306" y="621667"/>
                  <a:pt x="220463" y="625402"/>
                  <a:pt x="201734" y="625402"/>
                </a:cubicBezTo>
                <a:cubicBezTo>
                  <a:pt x="164276" y="625402"/>
                  <a:pt x="130364" y="610463"/>
                  <a:pt x="105816" y="586310"/>
                </a:cubicBezTo>
                <a:lnTo>
                  <a:pt x="79815" y="548365"/>
                </a:lnTo>
                <a:lnTo>
                  <a:pt x="39730" y="521773"/>
                </a:lnTo>
                <a:cubicBezTo>
                  <a:pt x="15183" y="497620"/>
                  <a:pt x="0" y="464253"/>
                  <a:pt x="0" y="427397"/>
                </a:cubicBezTo>
                <a:cubicBezTo>
                  <a:pt x="0" y="372113"/>
                  <a:pt x="34162" y="324679"/>
                  <a:pt x="82848" y="304418"/>
                </a:cubicBezTo>
                <a:lnTo>
                  <a:pt x="112415" y="298544"/>
                </a:lnTo>
                <a:lnTo>
                  <a:pt x="129531" y="273019"/>
                </a:lnTo>
                <a:cubicBezTo>
                  <a:pt x="156340" y="246064"/>
                  <a:pt x="193376" y="229392"/>
                  <a:pt x="234284" y="229392"/>
                </a:cubicBezTo>
                <a:close/>
                <a:moveTo>
                  <a:pt x="470009" y="100346"/>
                </a:moveTo>
                <a:cubicBezTo>
                  <a:pt x="478421" y="101230"/>
                  <a:pt x="485847" y="104223"/>
                  <a:pt x="491704" y="109510"/>
                </a:cubicBezTo>
                <a:cubicBezTo>
                  <a:pt x="515134" y="130659"/>
                  <a:pt x="504601" y="180514"/>
                  <a:pt x="468177" y="220866"/>
                </a:cubicBezTo>
                <a:cubicBezTo>
                  <a:pt x="431754" y="261217"/>
                  <a:pt x="383234" y="276783"/>
                  <a:pt x="359804" y="255634"/>
                </a:cubicBezTo>
                <a:cubicBezTo>
                  <a:pt x="336375" y="234485"/>
                  <a:pt x="346908" y="184630"/>
                  <a:pt x="383331" y="144278"/>
                </a:cubicBezTo>
                <a:cubicBezTo>
                  <a:pt x="410649" y="114015"/>
                  <a:pt x="444771" y="97693"/>
                  <a:pt x="470009" y="100346"/>
                </a:cubicBezTo>
                <a:close/>
                <a:moveTo>
                  <a:pt x="119388" y="31433"/>
                </a:moveTo>
                <a:cubicBezTo>
                  <a:pt x="150951" y="31433"/>
                  <a:pt x="176538" y="75499"/>
                  <a:pt x="176538" y="129858"/>
                </a:cubicBezTo>
                <a:cubicBezTo>
                  <a:pt x="176538" y="184217"/>
                  <a:pt x="150951" y="228283"/>
                  <a:pt x="119388" y="228283"/>
                </a:cubicBezTo>
                <a:cubicBezTo>
                  <a:pt x="87825" y="228283"/>
                  <a:pt x="62238" y="184217"/>
                  <a:pt x="62238" y="129858"/>
                </a:cubicBezTo>
                <a:cubicBezTo>
                  <a:pt x="62238" y="75499"/>
                  <a:pt x="87825" y="31433"/>
                  <a:pt x="119388" y="31433"/>
                </a:cubicBezTo>
                <a:close/>
                <a:moveTo>
                  <a:pt x="314052" y="1075"/>
                </a:moveTo>
                <a:cubicBezTo>
                  <a:pt x="344614" y="8958"/>
                  <a:pt x="358385" y="58017"/>
                  <a:pt x="344809" y="110654"/>
                </a:cubicBezTo>
                <a:cubicBezTo>
                  <a:pt x="331233" y="163290"/>
                  <a:pt x="295452" y="199570"/>
                  <a:pt x="264889" y="191687"/>
                </a:cubicBezTo>
                <a:cubicBezTo>
                  <a:pt x="234326" y="183804"/>
                  <a:pt x="220555" y="134744"/>
                  <a:pt x="234131" y="82108"/>
                </a:cubicBezTo>
                <a:cubicBezTo>
                  <a:pt x="247707" y="29471"/>
                  <a:pt x="283489" y="-6808"/>
                  <a:pt x="314052" y="1075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839" name="Google Shape;839;p27"/>
          <p:cNvGrpSpPr/>
          <p:nvPr/>
        </p:nvGrpSpPr>
        <p:grpSpPr>
          <a:xfrm>
            <a:off x="3352800" y="273685"/>
            <a:ext cx="5966460" cy="1356995"/>
            <a:chOff x="3352800" y="273685"/>
            <a:chExt cx="5966460" cy="1356995"/>
          </a:xfrm>
        </p:grpSpPr>
        <p:sp>
          <p:nvSpPr>
            <p:cNvPr id="840" name="Google Shape;840;p27"/>
            <p:cNvSpPr/>
            <p:nvPr/>
          </p:nvSpPr>
          <p:spPr>
            <a:xfrm rot="10800000">
              <a:off x="3352800" y="273685"/>
              <a:ext cx="5966460" cy="695325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B4A48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41" name="Google Shape;841;p27"/>
            <p:cNvSpPr txBox="1"/>
            <p:nvPr/>
          </p:nvSpPr>
          <p:spPr>
            <a:xfrm>
              <a:off x="3804920" y="1117600"/>
              <a:ext cx="4435475" cy="51308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ko-KR" sz="2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개발 환경</a:t>
              </a:r>
              <a:endParaRPr b="1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2" name="Google Shape;842;p27"/>
            <p:cNvSpPr/>
            <p:nvPr/>
          </p:nvSpPr>
          <p:spPr>
            <a:xfrm>
              <a:off x="3533140" y="563245"/>
              <a:ext cx="444500" cy="457835"/>
            </a:xfrm>
            <a:custGeom>
              <a:rect b="b" l="l" r="r" t="t"/>
              <a:pathLst>
                <a:path extrusionOk="0" h="625402" w="607199">
                  <a:moveTo>
                    <a:pt x="537601" y="271599"/>
                  </a:moveTo>
                  <a:cubicBezTo>
                    <a:pt x="573930" y="273438"/>
                    <a:pt x="602111" y="288694"/>
                    <a:pt x="606588" y="311939"/>
                  </a:cubicBezTo>
                  <a:cubicBezTo>
                    <a:pt x="612557" y="342933"/>
                    <a:pt x="574125" y="376392"/>
                    <a:pt x="520747" y="386672"/>
                  </a:cubicBezTo>
                  <a:cubicBezTo>
                    <a:pt x="467369" y="396952"/>
                    <a:pt x="419259" y="380160"/>
                    <a:pt x="413290" y="349167"/>
                  </a:cubicBezTo>
                  <a:cubicBezTo>
                    <a:pt x="407321" y="318173"/>
                    <a:pt x="445753" y="284715"/>
                    <a:pt x="499131" y="274434"/>
                  </a:cubicBezTo>
                  <a:cubicBezTo>
                    <a:pt x="512476" y="271864"/>
                    <a:pt x="525491" y="270986"/>
                    <a:pt x="537601" y="271599"/>
                  </a:cubicBezTo>
                  <a:close/>
                  <a:moveTo>
                    <a:pt x="234284" y="229392"/>
                  </a:moveTo>
                  <a:cubicBezTo>
                    <a:pt x="316101" y="229392"/>
                    <a:pt x="382427" y="296080"/>
                    <a:pt x="382427" y="378343"/>
                  </a:cubicBezTo>
                  <a:lnTo>
                    <a:pt x="379180" y="394513"/>
                  </a:lnTo>
                  <a:lnTo>
                    <a:pt x="394001" y="416143"/>
                  </a:lnTo>
                  <a:cubicBezTo>
                    <a:pt x="400865" y="432110"/>
                    <a:pt x="404661" y="449666"/>
                    <a:pt x="404661" y="468094"/>
                  </a:cubicBezTo>
                  <a:cubicBezTo>
                    <a:pt x="404661" y="523378"/>
                    <a:pt x="370499" y="570812"/>
                    <a:pt x="321813" y="591074"/>
                  </a:cubicBezTo>
                  <a:lnTo>
                    <a:pt x="277074" y="599961"/>
                  </a:lnTo>
                  <a:lnTo>
                    <a:pt x="254534" y="614914"/>
                  </a:lnTo>
                  <a:cubicBezTo>
                    <a:pt x="238306" y="621667"/>
                    <a:pt x="220463" y="625402"/>
                    <a:pt x="201734" y="625402"/>
                  </a:cubicBezTo>
                  <a:cubicBezTo>
                    <a:pt x="164276" y="625402"/>
                    <a:pt x="130364" y="610463"/>
                    <a:pt x="105816" y="586310"/>
                  </a:cubicBezTo>
                  <a:lnTo>
                    <a:pt x="79815" y="548365"/>
                  </a:lnTo>
                  <a:lnTo>
                    <a:pt x="39730" y="521773"/>
                  </a:lnTo>
                  <a:cubicBezTo>
                    <a:pt x="15183" y="497620"/>
                    <a:pt x="0" y="464253"/>
                    <a:pt x="0" y="427397"/>
                  </a:cubicBezTo>
                  <a:cubicBezTo>
                    <a:pt x="0" y="372113"/>
                    <a:pt x="34162" y="324679"/>
                    <a:pt x="82848" y="304418"/>
                  </a:cubicBezTo>
                  <a:lnTo>
                    <a:pt x="112415" y="298544"/>
                  </a:lnTo>
                  <a:lnTo>
                    <a:pt x="129531" y="273019"/>
                  </a:lnTo>
                  <a:cubicBezTo>
                    <a:pt x="156340" y="246064"/>
                    <a:pt x="193376" y="229392"/>
                    <a:pt x="234284" y="229392"/>
                  </a:cubicBezTo>
                  <a:close/>
                  <a:moveTo>
                    <a:pt x="470009" y="100346"/>
                  </a:moveTo>
                  <a:cubicBezTo>
                    <a:pt x="478421" y="101230"/>
                    <a:pt x="485847" y="104223"/>
                    <a:pt x="491704" y="109510"/>
                  </a:cubicBezTo>
                  <a:cubicBezTo>
                    <a:pt x="515134" y="130659"/>
                    <a:pt x="504601" y="180514"/>
                    <a:pt x="468177" y="220866"/>
                  </a:cubicBezTo>
                  <a:cubicBezTo>
                    <a:pt x="431754" y="261217"/>
                    <a:pt x="383234" y="276783"/>
                    <a:pt x="359804" y="255634"/>
                  </a:cubicBezTo>
                  <a:cubicBezTo>
                    <a:pt x="336375" y="234485"/>
                    <a:pt x="346908" y="184630"/>
                    <a:pt x="383331" y="144278"/>
                  </a:cubicBezTo>
                  <a:cubicBezTo>
                    <a:pt x="410649" y="114015"/>
                    <a:pt x="444771" y="97693"/>
                    <a:pt x="470009" y="100346"/>
                  </a:cubicBezTo>
                  <a:close/>
                  <a:moveTo>
                    <a:pt x="119388" y="31433"/>
                  </a:moveTo>
                  <a:cubicBezTo>
                    <a:pt x="150951" y="31433"/>
                    <a:pt x="176538" y="75499"/>
                    <a:pt x="176538" y="129858"/>
                  </a:cubicBezTo>
                  <a:cubicBezTo>
                    <a:pt x="176538" y="184217"/>
                    <a:pt x="150951" y="228283"/>
                    <a:pt x="119388" y="228283"/>
                  </a:cubicBezTo>
                  <a:cubicBezTo>
                    <a:pt x="87825" y="228283"/>
                    <a:pt x="62238" y="184217"/>
                    <a:pt x="62238" y="129858"/>
                  </a:cubicBezTo>
                  <a:cubicBezTo>
                    <a:pt x="62238" y="75499"/>
                    <a:pt x="87825" y="31433"/>
                    <a:pt x="119388" y="31433"/>
                  </a:cubicBezTo>
                  <a:close/>
                  <a:moveTo>
                    <a:pt x="314052" y="1075"/>
                  </a:moveTo>
                  <a:cubicBezTo>
                    <a:pt x="344614" y="8958"/>
                    <a:pt x="358385" y="58017"/>
                    <a:pt x="344809" y="110654"/>
                  </a:cubicBezTo>
                  <a:cubicBezTo>
                    <a:pt x="331233" y="163290"/>
                    <a:pt x="295452" y="199570"/>
                    <a:pt x="264889" y="191687"/>
                  </a:cubicBezTo>
                  <a:cubicBezTo>
                    <a:pt x="234326" y="183804"/>
                    <a:pt x="220555" y="134744"/>
                    <a:pt x="234131" y="82108"/>
                  </a:cubicBezTo>
                  <a:cubicBezTo>
                    <a:pt x="247707" y="29471"/>
                    <a:pt x="283489" y="-6808"/>
                    <a:pt x="314052" y="1075"/>
                  </a:cubicBezTo>
                  <a:close/>
                </a:path>
              </a:pathLst>
            </a:custGeom>
            <a:solidFill>
              <a:srgbClr val="BFB19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aphicFrame>
        <p:nvGraphicFramePr>
          <p:cNvPr id="843" name="Google Shape;843;p27"/>
          <p:cNvGraphicFramePr>
            <a:graphicFrameLocks noGrp="1"/>
          </p:cNvGraphicFramePr>
          <p:nvPr/>
        </p:nvGraphicFramePr>
        <p:xfrm>
          <a:off x="2495550" y="1938020"/>
          <a:ext cx="7200900" cy="4312920"/>
        </p:xfrm>
        <a:graphic>
          <a:graphicData uri="http://schemas.openxmlformats.org/drawingml/2006/table">
            <a:tbl>
              <a:tblPr firstRow="1" bandRow="1">
                <a:tableStyleId>{00000000-0000-0000-0000-000000000000}</a:tableStyleId>
              </a:tblPr>
              <a:tblGrid>
                <a:gridCol w="3600450"/>
                <a:gridCol w="3600450"/>
              </a:tblGrid>
              <a:tr h="522605">
                <a:tc>
                  <a:txBody>
                    <a:bodyPr/>
                    <a:lstStyle/>
                    <a:p>
                      <a:pPr marL="0" indent="0" rtl="0" algn="ctr" latinLnBrk="0" lvl="1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sz="1800" kern="1200" cap="none" strike="noStrike">
                          <a:solidFill>
                            <a:srgbClr val="000000"/>
                          </a:solidFill>
                        </a:rPr>
                        <a:t>구분</a:t>
                      </a:r>
                      <a:endParaRPr lang="ko-KR" altLang="en-US" sz="1800" kern="1200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latinLnBrk="0" lvl="1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sz="1800" kern="1200" cap="none" strike="noStrike">
                          <a:solidFill>
                            <a:srgbClr val="000000"/>
                          </a:solidFill>
                        </a:rPr>
                        <a:t>항목</a:t>
                      </a:r>
                      <a:endParaRPr lang="ko-KR" altLang="en-US" sz="1800" kern="1200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rgbClr val="CCCCCC"/>
                    </a:solidFill>
                  </a:tcPr>
                </a:tc>
              </a:tr>
              <a:tr h="522605">
                <a:tc>
                  <a:txBody>
                    <a:bodyPr/>
                    <a:lstStyle/>
                    <a:p>
                      <a:pPr marL="0" indent="0" rtl="0" algn="ctr" latinLnBrk="0" lvl="1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sz="1800" kern="1200" cap="none" strike="noStrike">
                          <a:solidFill>
                            <a:srgbClr val="000000"/>
                          </a:solidFill>
                        </a:rPr>
                        <a:t>O/S</a:t>
                      </a:r>
                      <a:endParaRPr lang="ko-KR" altLang="en-US" sz="1800" kern="1200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  <a:tc>
                  <a:txBody>
                    <a:bodyPr/>
                    <a:lstStyle/>
                    <a:p>
                      <a:pPr marL="0" indent="0" rtl="0" algn="ctr" latinLnBrk="0" lvl="1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sz="1800" kern="1200" cap="none" strike="noStrike">
                          <a:solidFill>
                            <a:srgbClr val="000000"/>
                          </a:solidFill>
                        </a:rPr>
                        <a:t>Windows10</a:t>
                      </a:r>
                      <a:endParaRPr lang="ko-KR" altLang="en-US" sz="1800" kern="1200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</a:tr>
              <a:tr h="522605">
                <a:tc>
                  <a:txBody>
                    <a:bodyPr/>
                    <a:lstStyle/>
                    <a:p>
                      <a:pPr marL="0" indent="0" rtl="0" algn="ctr" latinLnBrk="0" lvl="1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sz="1800" kern="1200" cap="none" strike="noStrike">
                          <a:solidFill>
                            <a:srgbClr val="000000"/>
                          </a:solidFill>
                        </a:rPr>
                        <a:t>DBMS</a:t>
                      </a:r>
                      <a:endParaRPr lang="ko-KR" altLang="en-US" sz="1800" kern="1200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  <a:tc>
                  <a:txBody>
                    <a:bodyPr/>
                    <a:lstStyle/>
                    <a:p>
                      <a:pPr marL="0" indent="0" rtl="0" algn="ctr" latinLnBrk="0" lvl="1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sz="1800" kern="1200" cap="none" strike="noStrike">
                          <a:solidFill>
                            <a:srgbClr val="000000"/>
                          </a:solidFill>
                        </a:rPr>
                        <a:t>Oracle</a:t>
                      </a:r>
                      <a:r>
                        <a:rPr lang="ko-KR" sz="1800" kern="1200" cap="none" strike="noStrike">
                          <a:solidFill>
                            <a:srgbClr val="000000"/>
                          </a:solidFill>
                        </a:rPr>
                        <a:t> 11g XE</a:t>
                      </a:r>
                      <a:endParaRPr lang="ko-KR" altLang="en-US" sz="1800" kern="1200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</a:tr>
              <a:tr h="522605">
                <a:tc>
                  <a:txBody>
                    <a:bodyPr/>
                    <a:lstStyle/>
                    <a:p>
                      <a:pPr marL="0" indent="0" rtl="0" algn="ctr" latinLnBrk="0" lvl="1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sz="1800" kern="1200" cap="none" strike="noStrike">
                          <a:solidFill>
                            <a:srgbClr val="000000"/>
                          </a:solidFill>
                        </a:rPr>
                        <a:t>Server</a:t>
                      </a:r>
                      <a:endParaRPr lang="ko-KR" altLang="en-US" sz="1800" kern="1200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  <a:tc>
                  <a:txBody>
                    <a:bodyPr/>
                    <a:lstStyle/>
                    <a:p>
                      <a:pPr marL="0" indent="0" rtl="0" algn="ctr" latinLnBrk="0" lvl="1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sz="1800" kern="1200" cap="none" strike="noStrike">
                          <a:solidFill>
                            <a:srgbClr val="000000"/>
                          </a:solidFill>
                        </a:rPr>
                        <a:t>Tomcat</a:t>
                      </a:r>
                      <a:r>
                        <a:rPr lang="ko-KR" sz="1800" kern="1200" cap="none" strike="noStrike">
                          <a:solidFill>
                            <a:srgbClr val="000000"/>
                          </a:solidFill>
                        </a:rPr>
                        <a:t> 9</a:t>
                      </a:r>
                      <a:endParaRPr lang="ko-KR" altLang="en-US" sz="1800" kern="1200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</a:tr>
              <a:tr h="522605">
                <a:tc>
                  <a:txBody>
                    <a:bodyPr/>
                    <a:lstStyle/>
                    <a:p>
                      <a:pPr marL="0" indent="0" rtl="0" algn="ctr" latinLnBrk="0" lvl="1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sz="1800" kern="1200" cap="none" strike="noStrike">
                          <a:solidFill>
                            <a:srgbClr val="000000"/>
                          </a:solidFill>
                        </a:rPr>
                        <a:t>Framework</a:t>
                      </a:r>
                      <a:endParaRPr lang="ko-KR" altLang="en-US" sz="1800" kern="1200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  <a:tc>
                  <a:txBody>
                    <a:bodyPr/>
                    <a:lstStyle/>
                    <a:p>
                      <a:pPr marL="0" indent="0" rtl="0" algn="ctr" latinLnBrk="0" lvl="1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sz="1800" kern="1200">
                          <a:solidFill>
                            <a:srgbClr val="000000"/>
                          </a:solidFill>
                          <a:latin typeface="Malgun Gothic" charset="0"/>
                          <a:ea typeface="Malgun Gothic" charset="0"/>
                          <a:cs typeface="Malgun Gothic" charset="0"/>
                        </a:rPr>
                        <a:t>spring4.0</a:t>
                      </a:r>
                      <a:endParaRPr lang="ko-KR" altLang="en-US" sz="1800" kern="1200">
                        <a:solidFill>
                          <a:srgbClr val="000000"/>
                        </a:solidFill>
                        <a:latin typeface="Malgun Gothic" charset="0"/>
                        <a:ea typeface="Malgun Gothic" charset="0"/>
                        <a:cs typeface="Malgun Gothic" charset="0"/>
                      </a:endParaRPr>
                    </a:p>
                  </a:txBody>
                  <a:tcPr marL="91440" marR="91440" marT="45720" marB="45720" anchor="ctr"/>
                </a:tc>
              </a:tr>
              <a:tr h="654685">
                <a:tc>
                  <a:txBody>
                    <a:bodyPr/>
                    <a:lstStyle/>
                    <a:p>
                      <a:pPr marL="0" indent="0" rtl="0" algn="ctr" latinLnBrk="0" lvl="1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sz="1800" kern="1200" cap="none" strike="noStrike">
                          <a:solidFill>
                            <a:srgbClr val="000000"/>
                          </a:solidFill>
                        </a:rPr>
                        <a:t>개발 언어</a:t>
                      </a:r>
                      <a:endParaRPr lang="ko-KR" altLang="en-US" sz="1800" kern="1200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  <a:tc>
                  <a:txBody>
                    <a:bodyPr/>
                    <a:lstStyle/>
                    <a:p>
                      <a:pPr marL="0" indent="0" rtl="0" algn="ctr" latinLnBrk="0" lvl="1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sz="1800" kern="1200" cap="none" strike="noStrike">
                          <a:solidFill>
                            <a:srgbClr val="000000"/>
                          </a:solidFill>
                        </a:rPr>
                        <a:t>Java, jsp, javascript, sql, html, css</a:t>
                      </a:r>
                      <a:endParaRPr lang="ko-KR" altLang="en-US" sz="1800" kern="1200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</a:tr>
              <a:tr h="522605">
                <a:tc>
                  <a:txBody>
                    <a:bodyPr/>
                    <a:lstStyle/>
                    <a:p>
                      <a:pPr marL="0" indent="0" rtl="0" algn="ctr" latinLnBrk="0" lvl="1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sz="1800" kern="1200" cap="none" strike="noStrike">
                          <a:solidFill>
                            <a:srgbClr val="000000"/>
                          </a:solidFill>
                        </a:rPr>
                        <a:t>개발 Tool</a:t>
                      </a:r>
                      <a:endParaRPr lang="ko-KR" altLang="en-US" sz="1800" kern="1200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  <a:tc>
                  <a:txBody>
                    <a:bodyPr/>
                    <a:lstStyle/>
                    <a:p>
                      <a:pPr marL="0" indent="0" rtl="0" algn="ctr" latinLnBrk="0" lvl="1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sz="1800" kern="1200" cap="none" strike="noStrike">
                          <a:solidFill>
                            <a:srgbClr val="000000"/>
                          </a:solidFill>
                        </a:rPr>
                        <a:t>Eclipse</a:t>
                      </a:r>
                      <a:r>
                        <a:rPr lang="ko-KR" sz="1800" kern="1200" cap="none" strike="noStrike">
                          <a:solidFill>
                            <a:srgbClr val="000000"/>
                          </a:solidFill>
                        </a:rPr>
                        <a:t>, GIT</a:t>
                      </a:r>
                      <a:endParaRPr lang="ko-KR" altLang="en-US" sz="1800" kern="1200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</a:tr>
              <a:tr h="522605">
                <a:tc>
                  <a:txBody>
                    <a:bodyPr/>
                    <a:lstStyle/>
                    <a:p>
                      <a:pPr marL="0" indent="0" rtl="0" algn="l" latinLnBrk="0" lvl="1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sz="1800" kern="1200">
                          <a:solidFill>
                            <a:srgbClr val="000000"/>
                          </a:solidFill>
                        </a:rPr>
                        <a:t>               </a:t>
                      </a:r>
                      <a:r>
                        <a:rPr lang="ko-KR" sz="1800" kern="1200">
                          <a:solidFill>
                            <a:srgbClr val="000000"/>
                          </a:solidFill>
                        </a:rPr>
                        <a:t>  결과물</a:t>
                      </a:r>
                      <a:endParaRPr lang="ko-KR" altLang="en-US" sz="1800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  <a:tc>
                  <a:txBody>
                    <a:bodyPr/>
                    <a:lstStyle/>
                    <a:p>
                      <a:pPr marL="0" indent="0" rtl="0" algn="ctr" latinLnBrk="0" lvl="1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sz="1800" kern="1200">
                          <a:solidFill>
                            <a:srgbClr val="000000"/>
                          </a:solidFill>
                          <a:hlinkClick r:id="rId3"/>
                        </a:rPr>
                        <a:t>GitHub</a:t>
                      </a:r>
                      <a:endParaRPr lang="ko-KR" altLang="en-US" sz="1800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</a:tr>
            </a:tbl>
          </a:graphicData>
        </a:graphic>
      </p:graphicFrame>
      <p:grpSp>
        <p:nvGrpSpPr>
          <p:cNvPr id="844" name="Google Shape;844;p27"/>
          <p:cNvGrpSpPr/>
          <p:nvPr/>
        </p:nvGrpSpPr>
        <p:grpSpPr>
          <a:xfrm>
            <a:off x="578485" y="222250"/>
            <a:ext cx="1670685" cy="1562735"/>
            <a:chOff x="578485" y="222250"/>
            <a:chExt cx="1670685" cy="1562735"/>
          </a:xfrm>
        </p:grpSpPr>
        <p:grpSp>
          <p:nvGrpSpPr>
            <p:cNvPr id="845" name="Google Shape;845;p27"/>
            <p:cNvGrpSpPr/>
            <p:nvPr/>
          </p:nvGrpSpPr>
          <p:grpSpPr>
            <a:xfrm>
              <a:off x="1974850" y="1003300"/>
              <a:ext cx="274955" cy="281305"/>
              <a:chOff x="1974850" y="1003300"/>
              <a:chExt cx="274955" cy="281305"/>
            </a:xfrm>
          </p:grpSpPr>
          <p:sp>
            <p:nvSpPr>
              <p:cNvPr id="846" name="Google Shape;846;p27"/>
              <p:cNvSpPr/>
              <p:nvPr/>
            </p:nvSpPr>
            <p:spPr>
              <a:xfrm>
                <a:off x="1974850" y="1058545"/>
                <a:ext cx="91440" cy="226695"/>
              </a:xfrm>
              <a:prstGeom prst="roundRect">
                <a:avLst>
                  <a:gd fmla="val 50000" name="adj"/>
                </a:avLst>
              </a:prstGeom>
              <a:solidFill>
                <a:srgbClr val="C2966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847" name="Google Shape;847;p27"/>
              <p:cNvSpPr/>
              <p:nvPr/>
            </p:nvSpPr>
            <p:spPr>
              <a:xfrm>
                <a:off x="2066290" y="1058545"/>
                <a:ext cx="91440" cy="226695"/>
              </a:xfrm>
              <a:prstGeom prst="roundRect">
                <a:avLst>
                  <a:gd fmla="val 50000" name="adj"/>
                </a:avLst>
              </a:prstGeom>
              <a:solidFill>
                <a:srgbClr val="C2966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848" name="Google Shape;848;p27"/>
              <p:cNvSpPr/>
              <p:nvPr/>
            </p:nvSpPr>
            <p:spPr>
              <a:xfrm>
                <a:off x="2157730" y="1058545"/>
                <a:ext cx="91440" cy="226695"/>
              </a:xfrm>
              <a:prstGeom prst="roundRect">
                <a:avLst>
                  <a:gd fmla="val 50000" name="adj"/>
                </a:avLst>
              </a:prstGeom>
              <a:solidFill>
                <a:srgbClr val="C2966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849" name="Google Shape;849;p27"/>
              <p:cNvSpPr/>
              <p:nvPr/>
            </p:nvSpPr>
            <p:spPr>
              <a:xfrm>
                <a:off x="1974850" y="1003300"/>
                <a:ext cx="274955" cy="198120"/>
              </a:xfrm>
              <a:custGeom>
                <a:rect b="b" l="l" r="r" t="t"/>
                <a:pathLst>
                  <a:path extrusionOk="0" h="1442299" w="1390918">
                    <a:moveTo>
                      <a:pt x="695459" y="0"/>
                    </a:moveTo>
                    <a:cubicBezTo>
                      <a:pt x="1079550" y="0"/>
                      <a:pt x="1390918" y="311368"/>
                      <a:pt x="1390918" y="695459"/>
                    </a:cubicBezTo>
                    <a:cubicBezTo>
                      <a:pt x="1390918" y="919667"/>
                      <a:pt x="1390917" y="1143875"/>
                      <a:pt x="1390917" y="1368083"/>
                    </a:cubicBezTo>
                    <a:lnTo>
                      <a:pt x="1383435" y="1442299"/>
                    </a:lnTo>
                    <a:lnTo>
                      <a:pt x="7482" y="1442299"/>
                    </a:lnTo>
                    <a:lnTo>
                      <a:pt x="0" y="1368082"/>
                    </a:lnTo>
                    <a:lnTo>
                      <a:pt x="0" y="695459"/>
                    </a:lnTo>
                    <a:cubicBezTo>
                      <a:pt x="0" y="311368"/>
                      <a:pt x="311368" y="0"/>
                      <a:pt x="695459" y="0"/>
                    </a:cubicBezTo>
                    <a:close/>
                  </a:path>
                </a:pathLst>
              </a:custGeom>
              <a:solidFill>
                <a:srgbClr val="C2966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850" name="Google Shape;850;p27"/>
            <p:cNvGrpSpPr/>
            <p:nvPr/>
          </p:nvGrpSpPr>
          <p:grpSpPr>
            <a:xfrm>
              <a:off x="578485" y="1003300"/>
              <a:ext cx="274955" cy="281305"/>
              <a:chOff x="578485" y="1003300"/>
              <a:chExt cx="274955" cy="281305"/>
            </a:xfrm>
          </p:grpSpPr>
          <p:sp>
            <p:nvSpPr>
              <p:cNvPr id="851" name="Google Shape;851;p27"/>
              <p:cNvSpPr/>
              <p:nvPr/>
            </p:nvSpPr>
            <p:spPr>
              <a:xfrm>
                <a:off x="578485" y="1058545"/>
                <a:ext cx="91440" cy="226695"/>
              </a:xfrm>
              <a:prstGeom prst="roundRect">
                <a:avLst>
                  <a:gd fmla="val 50000" name="adj"/>
                </a:avLst>
              </a:prstGeom>
              <a:solidFill>
                <a:srgbClr val="C2966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852" name="Google Shape;852;p27"/>
              <p:cNvSpPr/>
              <p:nvPr/>
            </p:nvSpPr>
            <p:spPr>
              <a:xfrm>
                <a:off x="670560" y="1058545"/>
                <a:ext cx="91440" cy="226695"/>
              </a:xfrm>
              <a:prstGeom prst="roundRect">
                <a:avLst>
                  <a:gd fmla="val 50000" name="adj"/>
                </a:avLst>
              </a:prstGeom>
              <a:solidFill>
                <a:srgbClr val="C2966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853" name="Google Shape;853;p27"/>
              <p:cNvSpPr/>
              <p:nvPr/>
            </p:nvSpPr>
            <p:spPr>
              <a:xfrm>
                <a:off x="762000" y="1058545"/>
                <a:ext cx="91440" cy="226695"/>
              </a:xfrm>
              <a:prstGeom prst="roundRect">
                <a:avLst>
                  <a:gd fmla="val 50000" name="adj"/>
                </a:avLst>
              </a:prstGeom>
              <a:solidFill>
                <a:srgbClr val="C2966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854" name="Google Shape;854;p27"/>
              <p:cNvSpPr/>
              <p:nvPr/>
            </p:nvSpPr>
            <p:spPr>
              <a:xfrm>
                <a:off x="578485" y="1003300"/>
                <a:ext cx="274955" cy="198120"/>
              </a:xfrm>
              <a:custGeom>
                <a:rect b="b" l="l" r="r" t="t"/>
                <a:pathLst>
                  <a:path extrusionOk="0" h="1442299" w="1390918">
                    <a:moveTo>
                      <a:pt x="695459" y="0"/>
                    </a:moveTo>
                    <a:cubicBezTo>
                      <a:pt x="1079550" y="0"/>
                      <a:pt x="1390918" y="311368"/>
                      <a:pt x="1390918" y="695459"/>
                    </a:cubicBezTo>
                    <a:cubicBezTo>
                      <a:pt x="1390918" y="919667"/>
                      <a:pt x="1390917" y="1143875"/>
                      <a:pt x="1390917" y="1368083"/>
                    </a:cubicBezTo>
                    <a:lnTo>
                      <a:pt x="1383435" y="1442299"/>
                    </a:lnTo>
                    <a:lnTo>
                      <a:pt x="7482" y="1442299"/>
                    </a:lnTo>
                    <a:lnTo>
                      <a:pt x="0" y="1368082"/>
                    </a:lnTo>
                    <a:lnTo>
                      <a:pt x="0" y="695459"/>
                    </a:lnTo>
                    <a:cubicBezTo>
                      <a:pt x="0" y="311368"/>
                      <a:pt x="311368" y="0"/>
                      <a:pt x="695459" y="0"/>
                    </a:cubicBezTo>
                    <a:close/>
                  </a:path>
                </a:pathLst>
              </a:custGeom>
              <a:solidFill>
                <a:srgbClr val="C2966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855" name="Google Shape;855;p27"/>
            <p:cNvGrpSpPr/>
            <p:nvPr/>
          </p:nvGrpSpPr>
          <p:grpSpPr>
            <a:xfrm>
              <a:off x="627380" y="222250"/>
              <a:ext cx="1585595" cy="1562735"/>
              <a:chOff x="627380" y="222250"/>
              <a:chExt cx="1585595" cy="1562735"/>
            </a:xfrm>
          </p:grpSpPr>
          <p:sp>
            <p:nvSpPr>
              <p:cNvPr id="856" name="Google Shape;856;p27"/>
              <p:cNvSpPr/>
              <p:nvPr/>
            </p:nvSpPr>
            <p:spPr>
              <a:xfrm flipH="1" rot="-2700000">
                <a:off x="1678305" y="480060"/>
                <a:ext cx="417195" cy="419100"/>
              </a:xfrm>
              <a:custGeom>
                <a:rect b="b" l="l" r="r" t="t"/>
                <a:pathLst>
                  <a:path extrusionOk="0" h="1734352" w="1758572">
                    <a:moveTo>
                      <a:pt x="39983" y="1214071"/>
                    </a:moveTo>
                    <a:cubicBezTo>
                      <a:pt x="-123144" y="986853"/>
                      <a:pt x="252564" y="562420"/>
                      <a:pt x="453562" y="369189"/>
                    </a:cubicBezTo>
                    <a:cubicBezTo>
                      <a:pt x="654560" y="175958"/>
                      <a:pt x="894492" y="-123981"/>
                      <a:pt x="1245970" y="54687"/>
                    </a:cubicBezTo>
                    <a:cubicBezTo>
                      <a:pt x="1597448" y="233355"/>
                      <a:pt x="1758572" y="1226066"/>
                      <a:pt x="1758572" y="1406249"/>
                    </a:cubicBezTo>
                    <a:cubicBezTo>
                      <a:pt x="1758572" y="1586432"/>
                      <a:pt x="1612505" y="1732499"/>
                      <a:pt x="1432322" y="1732499"/>
                    </a:cubicBezTo>
                    <a:cubicBezTo>
                      <a:pt x="816760" y="1761624"/>
                      <a:pt x="203110" y="1441289"/>
                      <a:pt x="39983" y="1214071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857" name="Google Shape;857;p27"/>
              <p:cNvSpPr/>
              <p:nvPr/>
            </p:nvSpPr>
            <p:spPr>
              <a:xfrm rot="2700000">
                <a:off x="779780" y="476885"/>
                <a:ext cx="394335" cy="396240"/>
              </a:xfrm>
              <a:custGeom>
                <a:rect b="b" l="l" r="r" t="t"/>
                <a:pathLst>
                  <a:path extrusionOk="0" h="1734352" w="1758572">
                    <a:moveTo>
                      <a:pt x="39983" y="1214071"/>
                    </a:moveTo>
                    <a:cubicBezTo>
                      <a:pt x="-123144" y="986853"/>
                      <a:pt x="252564" y="562420"/>
                      <a:pt x="453562" y="369189"/>
                    </a:cubicBezTo>
                    <a:cubicBezTo>
                      <a:pt x="654560" y="175958"/>
                      <a:pt x="894492" y="-123981"/>
                      <a:pt x="1245970" y="54687"/>
                    </a:cubicBezTo>
                    <a:cubicBezTo>
                      <a:pt x="1597448" y="233355"/>
                      <a:pt x="1758572" y="1226066"/>
                      <a:pt x="1758572" y="1406249"/>
                    </a:cubicBezTo>
                    <a:cubicBezTo>
                      <a:pt x="1758572" y="1586432"/>
                      <a:pt x="1612505" y="1732499"/>
                      <a:pt x="1432322" y="1732499"/>
                    </a:cubicBezTo>
                    <a:cubicBezTo>
                      <a:pt x="816760" y="1761624"/>
                      <a:pt x="203110" y="1441289"/>
                      <a:pt x="39983" y="1214071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858" name="Google Shape;858;p27"/>
              <p:cNvSpPr/>
              <p:nvPr/>
            </p:nvSpPr>
            <p:spPr>
              <a:xfrm rot="2700000">
                <a:off x="870585" y="463550"/>
                <a:ext cx="1089025" cy="1063625"/>
              </a:xfrm>
              <a:custGeom>
                <a:rect b="b" l="l" r="r" t="t"/>
                <a:pathLst>
                  <a:path extrusionOk="0" h="1698837" w="1739874">
                    <a:moveTo>
                      <a:pt x="36457" y="1194296"/>
                    </a:moveTo>
                    <a:cubicBezTo>
                      <a:pt x="-116567" y="987658"/>
                      <a:pt x="249038" y="542645"/>
                      <a:pt x="450036" y="349414"/>
                    </a:cubicBezTo>
                    <a:cubicBezTo>
                      <a:pt x="651034" y="156183"/>
                      <a:pt x="1027562" y="-92656"/>
                      <a:pt x="1242444" y="34912"/>
                    </a:cubicBezTo>
                    <a:cubicBezTo>
                      <a:pt x="1457326" y="162480"/>
                      <a:pt x="1754295" y="837805"/>
                      <a:pt x="1739330" y="1114821"/>
                    </a:cubicBezTo>
                    <a:cubicBezTo>
                      <a:pt x="1724365" y="1391837"/>
                      <a:pt x="1332837" y="1697008"/>
                      <a:pt x="1152654" y="1697008"/>
                    </a:cubicBezTo>
                    <a:cubicBezTo>
                      <a:pt x="537092" y="1726133"/>
                      <a:pt x="189481" y="1400934"/>
                      <a:pt x="36457" y="119429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859" name="Google Shape;859;p27"/>
              <p:cNvSpPr/>
              <p:nvPr/>
            </p:nvSpPr>
            <p:spPr>
              <a:xfrm rot="2700000">
                <a:off x="849630" y="457835"/>
                <a:ext cx="1118235" cy="1091565"/>
              </a:xfrm>
              <a:custGeom>
                <a:rect b="b" l="l" r="r" t="t"/>
                <a:pathLst>
                  <a:path extrusionOk="0" h="1743875" w="1786085">
                    <a:moveTo>
                      <a:pt x="385582" y="440769"/>
                    </a:moveTo>
                    <a:lnTo>
                      <a:pt x="1003488" y="1152373"/>
                    </a:lnTo>
                    <a:cubicBezTo>
                      <a:pt x="1141799" y="1398532"/>
                      <a:pt x="1150101" y="1406881"/>
                      <a:pt x="1288808" y="1677573"/>
                    </a:cubicBezTo>
                    <a:cubicBezTo>
                      <a:pt x="644898" y="1930768"/>
                      <a:pt x="222629" y="1390552"/>
                      <a:pt x="57638" y="1200487"/>
                    </a:cubicBezTo>
                    <a:cubicBezTo>
                      <a:pt x="-107353" y="1010422"/>
                      <a:pt x="116042" y="748727"/>
                      <a:pt x="298859" y="537185"/>
                    </a:cubicBezTo>
                    <a:lnTo>
                      <a:pt x="385582" y="440769"/>
                    </a:lnTo>
                    <a:close/>
                    <a:moveTo>
                      <a:pt x="1183656" y="956372"/>
                    </a:moveTo>
                    <a:cubicBezTo>
                      <a:pt x="984554" y="799486"/>
                      <a:pt x="583159" y="437158"/>
                      <a:pt x="476666" y="351178"/>
                    </a:cubicBezTo>
                    <a:cubicBezTo>
                      <a:pt x="662049" y="166760"/>
                      <a:pt x="1052541" y="-103800"/>
                      <a:pt x="1263625" y="41103"/>
                    </a:cubicBezTo>
                    <a:cubicBezTo>
                      <a:pt x="1474709" y="186006"/>
                      <a:pt x="1926780" y="698748"/>
                      <a:pt x="1743173" y="1220599"/>
                    </a:cubicBezTo>
                    <a:lnTo>
                      <a:pt x="1183656" y="956372"/>
                    </a:lnTo>
                    <a:close/>
                  </a:path>
                </a:pathLst>
              </a:custGeom>
              <a:solidFill>
                <a:srgbClr val="C2966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860" name="Google Shape;860;p27"/>
              <p:cNvSpPr/>
              <p:nvPr/>
            </p:nvSpPr>
            <p:spPr>
              <a:xfrm rot="2700000">
                <a:off x="1346835" y="1345565"/>
                <a:ext cx="147955" cy="141605"/>
              </a:xfrm>
              <a:custGeom>
                <a:rect b="b" l="l" r="r" t="t"/>
                <a:pathLst>
                  <a:path extrusionOk="0" h="1596230" w="1669501">
                    <a:moveTo>
                      <a:pt x="41902" y="1209615"/>
                    </a:moveTo>
                    <a:cubicBezTo>
                      <a:pt x="-126640" y="1042211"/>
                      <a:pt x="254483" y="557964"/>
                      <a:pt x="455481" y="364733"/>
                    </a:cubicBezTo>
                    <a:cubicBezTo>
                      <a:pt x="656479" y="171502"/>
                      <a:pt x="1079347" y="-117173"/>
                      <a:pt x="1247889" y="50231"/>
                    </a:cubicBezTo>
                    <a:cubicBezTo>
                      <a:pt x="1416431" y="217635"/>
                      <a:pt x="1961480" y="849536"/>
                      <a:pt x="1466734" y="1369157"/>
                    </a:cubicBezTo>
                    <a:cubicBezTo>
                      <a:pt x="971988" y="1888778"/>
                      <a:pt x="210444" y="1377019"/>
                      <a:pt x="41902" y="12096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861" name="Google Shape;861;p27"/>
              <p:cNvSpPr/>
              <p:nvPr/>
            </p:nvSpPr>
            <p:spPr>
              <a:xfrm rot="2700000">
                <a:off x="746125" y="473075"/>
                <a:ext cx="394970" cy="398145"/>
              </a:xfrm>
              <a:custGeom>
                <a:rect b="b" l="l" r="r" t="t"/>
                <a:pathLst>
                  <a:path extrusionOk="0" h="1742075" w="1761838">
                    <a:moveTo>
                      <a:pt x="37936" y="1221794"/>
                    </a:moveTo>
                    <a:cubicBezTo>
                      <a:pt x="-125191" y="994576"/>
                      <a:pt x="280117" y="551544"/>
                      <a:pt x="451515" y="376912"/>
                    </a:cubicBezTo>
                    <a:cubicBezTo>
                      <a:pt x="622913" y="202280"/>
                      <a:pt x="702678" y="129753"/>
                      <a:pt x="888944" y="-1"/>
                    </a:cubicBezTo>
                    <a:cubicBezTo>
                      <a:pt x="895373" y="244850"/>
                      <a:pt x="1050054" y="290772"/>
                      <a:pt x="1194651" y="526434"/>
                    </a:cubicBezTo>
                    <a:cubicBezTo>
                      <a:pt x="1339248" y="762096"/>
                      <a:pt x="1717254" y="1211674"/>
                      <a:pt x="1756525" y="1413972"/>
                    </a:cubicBezTo>
                    <a:cubicBezTo>
                      <a:pt x="1795796" y="1616270"/>
                      <a:pt x="1610458" y="1740222"/>
                      <a:pt x="1430275" y="1740222"/>
                    </a:cubicBezTo>
                    <a:cubicBezTo>
                      <a:pt x="814713" y="1769347"/>
                      <a:pt x="201063" y="1449012"/>
                      <a:pt x="37936" y="1221794"/>
                    </a:cubicBezTo>
                    <a:close/>
                  </a:path>
                </a:pathLst>
              </a:custGeom>
              <a:solidFill>
                <a:srgbClr val="26262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862" name="Google Shape;862;p27"/>
              <p:cNvSpPr/>
              <p:nvPr/>
            </p:nvSpPr>
            <p:spPr>
              <a:xfrm flipH="1" rot="-2700000">
                <a:off x="1707515" y="477520"/>
                <a:ext cx="417830" cy="421005"/>
              </a:xfrm>
              <a:custGeom>
                <a:rect b="b" l="l" r="r" t="t"/>
                <a:pathLst>
                  <a:path extrusionOk="0" h="1742075" w="1761838">
                    <a:moveTo>
                      <a:pt x="37936" y="1221794"/>
                    </a:moveTo>
                    <a:cubicBezTo>
                      <a:pt x="-125191" y="994576"/>
                      <a:pt x="280117" y="551544"/>
                      <a:pt x="451515" y="376912"/>
                    </a:cubicBezTo>
                    <a:cubicBezTo>
                      <a:pt x="622913" y="202280"/>
                      <a:pt x="702678" y="129753"/>
                      <a:pt x="888944" y="-1"/>
                    </a:cubicBezTo>
                    <a:cubicBezTo>
                      <a:pt x="895373" y="244850"/>
                      <a:pt x="1050054" y="290772"/>
                      <a:pt x="1194651" y="526434"/>
                    </a:cubicBezTo>
                    <a:cubicBezTo>
                      <a:pt x="1339248" y="762096"/>
                      <a:pt x="1717254" y="1211674"/>
                      <a:pt x="1756525" y="1413972"/>
                    </a:cubicBezTo>
                    <a:cubicBezTo>
                      <a:pt x="1795796" y="1616270"/>
                      <a:pt x="1610458" y="1740222"/>
                      <a:pt x="1430275" y="1740222"/>
                    </a:cubicBezTo>
                    <a:cubicBezTo>
                      <a:pt x="814713" y="1769347"/>
                      <a:pt x="201063" y="1449012"/>
                      <a:pt x="37936" y="1221794"/>
                    </a:cubicBezTo>
                    <a:close/>
                  </a:path>
                </a:pathLst>
              </a:custGeom>
              <a:solidFill>
                <a:srgbClr val="26262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863" name="Google Shape;863;p27"/>
              <p:cNvSpPr/>
              <p:nvPr/>
            </p:nvSpPr>
            <p:spPr>
              <a:xfrm>
                <a:off x="1209675" y="1056640"/>
                <a:ext cx="76200" cy="76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864" name="Google Shape;864;p27"/>
              <p:cNvSpPr/>
              <p:nvPr/>
            </p:nvSpPr>
            <p:spPr>
              <a:xfrm>
                <a:off x="1543050" y="1061085"/>
                <a:ext cx="76200" cy="76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68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9" name="Google Shape;869;p28"/>
          <p:cNvGrpSpPr/>
          <p:nvPr/>
        </p:nvGrpSpPr>
        <p:grpSpPr>
          <a:xfrm>
            <a:off x="1418421" y="0"/>
            <a:ext cx="2344992" cy="6028661"/>
            <a:chOff x="8706059" y="0"/>
            <a:chExt cx="2344992" cy="6028661"/>
          </a:xfrm>
        </p:grpSpPr>
        <p:sp>
          <p:nvSpPr>
            <p:cNvPr id="870" name="Google Shape;870;p28"/>
            <p:cNvSpPr/>
            <p:nvPr/>
          </p:nvSpPr>
          <p:spPr>
            <a:xfrm rot="5400000">
              <a:off x="6859829" y="1846230"/>
              <a:ext cx="6028661" cy="2336201"/>
            </a:xfrm>
            <a:prstGeom prst="homePlate">
              <a:avLst>
                <a:gd fmla="val 50000" name="adj"/>
              </a:avLst>
            </a:prstGeom>
            <a:solidFill>
              <a:srgbClr val="FFD966"/>
            </a:solidFill>
            <a:ln cap="flat" cmpd="sng" w="12700">
              <a:solidFill>
                <a:srgbClr val="ECD174"/>
              </a:solidFill>
              <a:prstDash val="solid"/>
              <a:miter lim="8000"/>
              <a:headEnd len="sm" w="sm" type="none"/>
              <a:tailEnd len="sm" w="sm" type="none"/>
            </a:ln>
            <a:effectLst>
              <a:outerShdw rotWithShape="0" algn="tl" dir="2700000" dist="38100">
                <a:srgbClr val="1913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71" name="Google Shape;871;p28"/>
            <p:cNvSpPr/>
            <p:nvPr/>
          </p:nvSpPr>
          <p:spPr>
            <a:xfrm>
              <a:off x="10247860" y="2726470"/>
              <a:ext cx="444722" cy="458054"/>
            </a:xfrm>
            <a:custGeom>
              <a:rect b="b" l="l" r="r" t="t"/>
              <a:pathLst>
                <a:path extrusionOk="0" h="625402" w="607199">
                  <a:moveTo>
                    <a:pt x="537601" y="271599"/>
                  </a:moveTo>
                  <a:cubicBezTo>
                    <a:pt x="573930" y="273438"/>
                    <a:pt x="602111" y="288694"/>
                    <a:pt x="606588" y="311939"/>
                  </a:cubicBezTo>
                  <a:cubicBezTo>
                    <a:pt x="612557" y="342933"/>
                    <a:pt x="574125" y="376392"/>
                    <a:pt x="520747" y="386672"/>
                  </a:cubicBezTo>
                  <a:cubicBezTo>
                    <a:pt x="467369" y="396952"/>
                    <a:pt x="419259" y="380160"/>
                    <a:pt x="413290" y="349167"/>
                  </a:cubicBezTo>
                  <a:cubicBezTo>
                    <a:pt x="407321" y="318173"/>
                    <a:pt x="445753" y="284715"/>
                    <a:pt x="499131" y="274434"/>
                  </a:cubicBezTo>
                  <a:cubicBezTo>
                    <a:pt x="512476" y="271864"/>
                    <a:pt x="525491" y="270986"/>
                    <a:pt x="537601" y="271599"/>
                  </a:cubicBezTo>
                  <a:close/>
                  <a:moveTo>
                    <a:pt x="234284" y="229392"/>
                  </a:moveTo>
                  <a:cubicBezTo>
                    <a:pt x="316101" y="229392"/>
                    <a:pt x="382427" y="296080"/>
                    <a:pt x="382427" y="378343"/>
                  </a:cubicBezTo>
                  <a:lnTo>
                    <a:pt x="379180" y="394513"/>
                  </a:lnTo>
                  <a:lnTo>
                    <a:pt x="394001" y="416143"/>
                  </a:lnTo>
                  <a:cubicBezTo>
                    <a:pt x="400865" y="432110"/>
                    <a:pt x="404661" y="449666"/>
                    <a:pt x="404661" y="468094"/>
                  </a:cubicBezTo>
                  <a:cubicBezTo>
                    <a:pt x="404661" y="523378"/>
                    <a:pt x="370499" y="570812"/>
                    <a:pt x="321813" y="591074"/>
                  </a:cubicBezTo>
                  <a:lnTo>
                    <a:pt x="277074" y="599961"/>
                  </a:lnTo>
                  <a:lnTo>
                    <a:pt x="254534" y="614914"/>
                  </a:lnTo>
                  <a:cubicBezTo>
                    <a:pt x="238306" y="621667"/>
                    <a:pt x="220463" y="625402"/>
                    <a:pt x="201734" y="625402"/>
                  </a:cubicBezTo>
                  <a:cubicBezTo>
                    <a:pt x="164276" y="625402"/>
                    <a:pt x="130364" y="610463"/>
                    <a:pt x="105816" y="586310"/>
                  </a:cubicBezTo>
                  <a:lnTo>
                    <a:pt x="79815" y="548365"/>
                  </a:lnTo>
                  <a:lnTo>
                    <a:pt x="39730" y="521773"/>
                  </a:lnTo>
                  <a:cubicBezTo>
                    <a:pt x="15183" y="497620"/>
                    <a:pt x="0" y="464253"/>
                    <a:pt x="0" y="427397"/>
                  </a:cubicBezTo>
                  <a:cubicBezTo>
                    <a:pt x="0" y="372113"/>
                    <a:pt x="34162" y="324679"/>
                    <a:pt x="82848" y="304418"/>
                  </a:cubicBezTo>
                  <a:lnTo>
                    <a:pt x="112415" y="298544"/>
                  </a:lnTo>
                  <a:lnTo>
                    <a:pt x="129531" y="273019"/>
                  </a:lnTo>
                  <a:cubicBezTo>
                    <a:pt x="156340" y="246064"/>
                    <a:pt x="193376" y="229392"/>
                    <a:pt x="234284" y="229392"/>
                  </a:cubicBezTo>
                  <a:close/>
                  <a:moveTo>
                    <a:pt x="470009" y="100346"/>
                  </a:moveTo>
                  <a:cubicBezTo>
                    <a:pt x="478421" y="101230"/>
                    <a:pt x="485847" y="104223"/>
                    <a:pt x="491704" y="109510"/>
                  </a:cubicBezTo>
                  <a:cubicBezTo>
                    <a:pt x="515134" y="130659"/>
                    <a:pt x="504601" y="180514"/>
                    <a:pt x="468177" y="220866"/>
                  </a:cubicBezTo>
                  <a:cubicBezTo>
                    <a:pt x="431754" y="261217"/>
                    <a:pt x="383234" y="276783"/>
                    <a:pt x="359804" y="255634"/>
                  </a:cubicBezTo>
                  <a:cubicBezTo>
                    <a:pt x="336375" y="234485"/>
                    <a:pt x="346908" y="184630"/>
                    <a:pt x="383331" y="144278"/>
                  </a:cubicBezTo>
                  <a:cubicBezTo>
                    <a:pt x="410649" y="114015"/>
                    <a:pt x="444771" y="97693"/>
                    <a:pt x="470009" y="100346"/>
                  </a:cubicBezTo>
                  <a:close/>
                  <a:moveTo>
                    <a:pt x="119388" y="31433"/>
                  </a:moveTo>
                  <a:cubicBezTo>
                    <a:pt x="150951" y="31433"/>
                    <a:pt x="176538" y="75499"/>
                    <a:pt x="176538" y="129858"/>
                  </a:cubicBezTo>
                  <a:cubicBezTo>
                    <a:pt x="176538" y="184217"/>
                    <a:pt x="150951" y="228283"/>
                    <a:pt x="119388" y="228283"/>
                  </a:cubicBezTo>
                  <a:cubicBezTo>
                    <a:pt x="87825" y="228283"/>
                    <a:pt x="62238" y="184217"/>
                    <a:pt x="62238" y="129858"/>
                  </a:cubicBezTo>
                  <a:cubicBezTo>
                    <a:pt x="62238" y="75499"/>
                    <a:pt x="87825" y="31433"/>
                    <a:pt x="119388" y="31433"/>
                  </a:cubicBezTo>
                  <a:close/>
                  <a:moveTo>
                    <a:pt x="314052" y="1075"/>
                  </a:moveTo>
                  <a:cubicBezTo>
                    <a:pt x="344614" y="8958"/>
                    <a:pt x="358385" y="58017"/>
                    <a:pt x="344809" y="110654"/>
                  </a:cubicBezTo>
                  <a:cubicBezTo>
                    <a:pt x="331233" y="163290"/>
                    <a:pt x="295452" y="199570"/>
                    <a:pt x="264889" y="191687"/>
                  </a:cubicBezTo>
                  <a:cubicBezTo>
                    <a:pt x="234326" y="183804"/>
                    <a:pt x="220555" y="134744"/>
                    <a:pt x="234131" y="82108"/>
                  </a:cubicBezTo>
                  <a:cubicBezTo>
                    <a:pt x="247707" y="29471"/>
                    <a:pt x="283489" y="-6808"/>
                    <a:pt x="314052" y="107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72" name="Google Shape;872;p28"/>
            <p:cNvSpPr txBox="1"/>
            <p:nvPr/>
          </p:nvSpPr>
          <p:spPr>
            <a:xfrm>
              <a:off x="8718668" y="2862180"/>
              <a:ext cx="2332383" cy="155551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ko-KR" sz="32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4</a:t>
              </a:r>
              <a:endParaRPr b="1" i="0" sz="32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ko-KR" sz="32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프로젝트 산출물</a:t>
              </a:r>
              <a:endParaRPr b="1" i="0" sz="32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D966"/>
        </a:solidFill>
      </p:bgPr>
    </p:bg>
    <p:spTree>
      <p:nvGrpSpPr>
        <p:cNvPr id="876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77" name="Google Shape;877;p29"/>
          <p:cNvCxnSpPr/>
          <p:nvPr/>
        </p:nvCxnSpPr>
        <p:spPr>
          <a:xfrm>
            <a:off x="4276725" y="1262062"/>
            <a:ext cx="3638550" cy="0"/>
          </a:xfrm>
          <a:prstGeom prst="straightConnector1">
            <a:avLst/>
          </a:prstGeom>
          <a:noFill/>
          <a:ln cap="rnd" cmpd="sng" w="76200">
            <a:solidFill>
              <a:srgbClr val="B4A48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78" name="Google Shape;878;p29"/>
          <p:cNvCxnSpPr/>
          <p:nvPr/>
        </p:nvCxnSpPr>
        <p:spPr>
          <a:xfrm>
            <a:off x="4276725" y="5595937"/>
            <a:ext cx="3638550" cy="0"/>
          </a:xfrm>
          <a:prstGeom prst="straightConnector1">
            <a:avLst/>
          </a:prstGeom>
          <a:noFill/>
          <a:ln cap="rnd" cmpd="sng" w="76200">
            <a:solidFill>
              <a:srgbClr val="B4A486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879" name="Google Shape;879;p29"/>
          <p:cNvGrpSpPr/>
          <p:nvPr/>
        </p:nvGrpSpPr>
        <p:grpSpPr>
          <a:xfrm>
            <a:off x="5280405" y="2171699"/>
            <a:ext cx="1601688" cy="1578462"/>
            <a:chOff x="3290650" y="3384330"/>
            <a:chExt cx="2532784" cy="2496059"/>
          </a:xfrm>
        </p:grpSpPr>
        <p:sp>
          <p:nvSpPr>
            <p:cNvPr id="880" name="Google Shape;880;p29"/>
            <p:cNvSpPr/>
            <p:nvPr/>
          </p:nvSpPr>
          <p:spPr>
            <a:xfrm flipH="1" rot="-2700000">
              <a:off x="4968816" y="3795760"/>
              <a:ext cx="666049" cy="669562"/>
            </a:xfrm>
            <a:custGeom>
              <a:rect b="b" l="l" r="r" t="t"/>
              <a:pathLst>
                <a:path extrusionOk="0" h="1734352" w="1758572">
                  <a:moveTo>
                    <a:pt x="39983" y="1214071"/>
                  </a:moveTo>
                  <a:cubicBezTo>
                    <a:pt x="-123144" y="986853"/>
                    <a:pt x="252564" y="562420"/>
                    <a:pt x="453562" y="369189"/>
                  </a:cubicBezTo>
                  <a:cubicBezTo>
                    <a:pt x="654560" y="175958"/>
                    <a:pt x="894492" y="-123981"/>
                    <a:pt x="1245970" y="54687"/>
                  </a:cubicBezTo>
                  <a:cubicBezTo>
                    <a:pt x="1597448" y="233355"/>
                    <a:pt x="1758572" y="1226066"/>
                    <a:pt x="1758572" y="1406249"/>
                  </a:cubicBezTo>
                  <a:cubicBezTo>
                    <a:pt x="1758572" y="1586432"/>
                    <a:pt x="1612505" y="1732499"/>
                    <a:pt x="1432322" y="1732499"/>
                  </a:cubicBezTo>
                  <a:cubicBezTo>
                    <a:pt x="816760" y="1761624"/>
                    <a:pt x="203110" y="1441289"/>
                    <a:pt x="39983" y="1214071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81" name="Google Shape;881;p29"/>
            <p:cNvSpPr/>
            <p:nvPr/>
          </p:nvSpPr>
          <p:spPr>
            <a:xfrm rot="2700000">
              <a:off x="3534242" y="3790686"/>
              <a:ext cx="629633" cy="632954"/>
            </a:xfrm>
            <a:custGeom>
              <a:rect b="b" l="l" r="r" t="t"/>
              <a:pathLst>
                <a:path extrusionOk="0" h="1734352" w="1758572">
                  <a:moveTo>
                    <a:pt x="39983" y="1214071"/>
                  </a:moveTo>
                  <a:cubicBezTo>
                    <a:pt x="-123144" y="986853"/>
                    <a:pt x="252564" y="562420"/>
                    <a:pt x="453562" y="369189"/>
                  </a:cubicBezTo>
                  <a:cubicBezTo>
                    <a:pt x="654560" y="175958"/>
                    <a:pt x="894492" y="-123981"/>
                    <a:pt x="1245970" y="54687"/>
                  </a:cubicBezTo>
                  <a:cubicBezTo>
                    <a:pt x="1597448" y="233355"/>
                    <a:pt x="1758572" y="1226066"/>
                    <a:pt x="1758572" y="1406249"/>
                  </a:cubicBezTo>
                  <a:cubicBezTo>
                    <a:pt x="1758572" y="1586432"/>
                    <a:pt x="1612505" y="1732499"/>
                    <a:pt x="1432322" y="1732499"/>
                  </a:cubicBezTo>
                  <a:cubicBezTo>
                    <a:pt x="816760" y="1761624"/>
                    <a:pt x="203110" y="1441289"/>
                    <a:pt x="39983" y="1214071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82" name="Google Shape;882;p29"/>
            <p:cNvSpPr/>
            <p:nvPr/>
          </p:nvSpPr>
          <p:spPr>
            <a:xfrm rot="2700000">
              <a:off x="3678930" y="3770029"/>
              <a:ext cx="1739874" cy="1698837"/>
            </a:xfrm>
            <a:custGeom>
              <a:rect b="b" l="l" r="r" t="t"/>
              <a:pathLst>
                <a:path extrusionOk="0" h="1698837" w="1739874">
                  <a:moveTo>
                    <a:pt x="36457" y="1194296"/>
                  </a:moveTo>
                  <a:cubicBezTo>
                    <a:pt x="-116567" y="987658"/>
                    <a:pt x="249038" y="542645"/>
                    <a:pt x="450036" y="349414"/>
                  </a:cubicBezTo>
                  <a:cubicBezTo>
                    <a:pt x="651034" y="156183"/>
                    <a:pt x="1027562" y="-92656"/>
                    <a:pt x="1242444" y="34912"/>
                  </a:cubicBezTo>
                  <a:cubicBezTo>
                    <a:pt x="1457326" y="162480"/>
                    <a:pt x="1754295" y="837805"/>
                    <a:pt x="1739330" y="1114821"/>
                  </a:cubicBezTo>
                  <a:cubicBezTo>
                    <a:pt x="1724365" y="1391837"/>
                    <a:pt x="1332837" y="1697008"/>
                    <a:pt x="1152654" y="1697008"/>
                  </a:cubicBezTo>
                  <a:cubicBezTo>
                    <a:pt x="537092" y="1726133"/>
                    <a:pt x="189481" y="1400934"/>
                    <a:pt x="36457" y="119429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83" name="Google Shape;883;p29"/>
            <p:cNvSpPr/>
            <p:nvPr/>
          </p:nvSpPr>
          <p:spPr>
            <a:xfrm rot="2700000">
              <a:off x="3645637" y="3760422"/>
              <a:ext cx="1786085" cy="1743875"/>
            </a:xfrm>
            <a:custGeom>
              <a:rect b="b" l="l" r="r" t="t"/>
              <a:pathLst>
                <a:path extrusionOk="0" h="1743875" w="1786085">
                  <a:moveTo>
                    <a:pt x="385582" y="440769"/>
                  </a:moveTo>
                  <a:lnTo>
                    <a:pt x="1003488" y="1152373"/>
                  </a:lnTo>
                  <a:cubicBezTo>
                    <a:pt x="1141799" y="1398532"/>
                    <a:pt x="1150101" y="1406881"/>
                    <a:pt x="1288808" y="1677573"/>
                  </a:cubicBezTo>
                  <a:cubicBezTo>
                    <a:pt x="644898" y="1930768"/>
                    <a:pt x="222629" y="1390552"/>
                    <a:pt x="57638" y="1200487"/>
                  </a:cubicBezTo>
                  <a:cubicBezTo>
                    <a:pt x="-107353" y="1010422"/>
                    <a:pt x="116042" y="748727"/>
                    <a:pt x="298859" y="537185"/>
                  </a:cubicBezTo>
                  <a:lnTo>
                    <a:pt x="385582" y="440769"/>
                  </a:lnTo>
                  <a:close/>
                  <a:moveTo>
                    <a:pt x="1183656" y="956372"/>
                  </a:moveTo>
                  <a:cubicBezTo>
                    <a:pt x="984554" y="799486"/>
                    <a:pt x="583159" y="437158"/>
                    <a:pt x="476666" y="351178"/>
                  </a:cubicBezTo>
                  <a:cubicBezTo>
                    <a:pt x="662049" y="166760"/>
                    <a:pt x="1052541" y="-103800"/>
                    <a:pt x="1263625" y="41103"/>
                  </a:cubicBezTo>
                  <a:cubicBezTo>
                    <a:pt x="1474709" y="186006"/>
                    <a:pt x="1926780" y="698748"/>
                    <a:pt x="1743173" y="1220599"/>
                  </a:cubicBezTo>
                  <a:lnTo>
                    <a:pt x="1183656" y="956372"/>
                  </a:lnTo>
                  <a:close/>
                </a:path>
              </a:pathLst>
            </a:custGeom>
            <a:solidFill>
              <a:srgbClr val="C2966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84" name="Google Shape;884;p29"/>
            <p:cNvSpPr/>
            <p:nvPr/>
          </p:nvSpPr>
          <p:spPr>
            <a:xfrm rot="2700000">
              <a:off x="4439454" y="5178966"/>
              <a:ext cx="236475" cy="226096"/>
            </a:xfrm>
            <a:custGeom>
              <a:rect b="b" l="l" r="r" t="t"/>
              <a:pathLst>
                <a:path extrusionOk="0" h="1596230" w="1669501">
                  <a:moveTo>
                    <a:pt x="41902" y="1209615"/>
                  </a:moveTo>
                  <a:cubicBezTo>
                    <a:pt x="-126640" y="1042211"/>
                    <a:pt x="254483" y="557964"/>
                    <a:pt x="455481" y="364733"/>
                  </a:cubicBezTo>
                  <a:cubicBezTo>
                    <a:pt x="656479" y="171502"/>
                    <a:pt x="1079347" y="-117173"/>
                    <a:pt x="1247889" y="50231"/>
                  </a:cubicBezTo>
                  <a:cubicBezTo>
                    <a:pt x="1416431" y="217635"/>
                    <a:pt x="1961480" y="849536"/>
                    <a:pt x="1466734" y="1369157"/>
                  </a:cubicBezTo>
                  <a:cubicBezTo>
                    <a:pt x="971988" y="1888778"/>
                    <a:pt x="210444" y="1377019"/>
                    <a:pt x="41902" y="12096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85" name="Google Shape;885;p29"/>
            <p:cNvSpPr/>
            <p:nvPr/>
          </p:nvSpPr>
          <p:spPr>
            <a:xfrm rot="2700000">
              <a:off x="3479843" y="3785433"/>
              <a:ext cx="630802" cy="635772"/>
            </a:xfrm>
            <a:custGeom>
              <a:rect b="b" l="l" r="r" t="t"/>
              <a:pathLst>
                <a:path extrusionOk="0" h="1742075" w="1761838">
                  <a:moveTo>
                    <a:pt x="37936" y="1221794"/>
                  </a:moveTo>
                  <a:cubicBezTo>
                    <a:pt x="-125191" y="994576"/>
                    <a:pt x="280117" y="551544"/>
                    <a:pt x="451515" y="376912"/>
                  </a:cubicBezTo>
                  <a:cubicBezTo>
                    <a:pt x="622913" y="202280"/>
                    <a:pt x="702678" y="129753"/>
                    <a:pt x="888944" y="-1"/>
                  </a:cubicBezTo>
                  <a:cubicBezTo>
                    <a:pt x="895373" y="244850"/>
                    <a:pt x="1050054" y="290772"/>
                    <a:pt x="1194651" y="526434"/>
                  </a:cubicBezTo>
                  <a:cubicBezTo>
                    <a:pt x="1339248" y="762096"/>
                    <a:pt x="1717254" y="1211674"/>
                    <a:pt x="1756525" y="1413972"/>
                  </a:cubicBezTo>
                  <a:cubicBezTo>
                    <a:pt x="1795796" y="1616270"/>
                    <a:pt x="1610458" y="1740222"/>
                    <a:pt x="1430275" y="1740222"/>
                  </a:cubicBezTo>
                  <a:cubicBezTo>
                    <a:pt x="814713" y="1769347"/>
                    <a:pt x="201063" y="1449012"/>
                    <a:pt x="37936" y="1221794"/>
                  </a:cubicBez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86" name="Google Shape;886;p29"/>
            <p:cNvSpPr/>
            <p:nvPr/>
          </p:nvSpPr>
          <p:spPr>
            <a:xfrm flipH="1" rot="-2700000">
              <a:off x="5016090" y="3792171"/>
              <a:ext cx="667286" cy="672543"/>
            </a:xfrm>
            <a:custGeom>
              <a:rect b="b" l="l" r="r" t="t"/>
              <a:pathLst>
                <a:path extrusionOk="0" h="1742075" w="1761838">
                  <a:moveTo>
                    <a:pt x="37936" y="1221794"/>
                  </a:moveTo>
                  <a:cubicBezTo>
                    <a:pt x="-125191" y="994576"/>
                    <a:pt x="280117" y="551544"/>
                    <a:pt x="451515" y="376912"/>
                  </a:cubicBezTo>
                  <a:cubicBezTo>
                    <a:pt x="622913" y="202280"/>
                    <a:pt x="702678" y="129753"/>
                    <a:pt x="888944" y="-1"/>
                  </a:cubicBezTo>
                  <a:cubicBezTo>
                    <a:pt x="895373" y="244850"/>
                    <a:pt x="1050054" y="290772"/>
                    <a:pt x="1194651" y="526434"/>
                  </a:cubicBezTo>
                  <a:cubicBezTo>
                    <a:pt x="1339248" y="762096"/>
                    <a:pt x="1717254" y="1211674"/>
                    <a:pt x="1756525" y="1413972"/>
                  </a:cubicBezTo>
                  <a:cubicBezTo>
                    <a:pt x="1795796" y="1616270"/>
                    <a:pt x="1610458" y="1740222"/>
                    <a:pt x="1430275" y="1740222"/>
                  </a:cubicBezTo>
                  <a:cubicBezTo>
                    <a:pt x="814713" y="1769347"/>
                    <a:pt x="201063" y="1449012"/>
                    <a:pt x="37936" y="1221794"/>
                  </a:cubicBez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87" name="Google Shape;887;p29"/>
            <p:cNvSpPr/>
            <p:nvPr/>
          </p:nvSpPr>
          <p:spPr>
            <a:xfrm>
              <a:off x="4220471" y="4716837"/>
              <a:ext cx="121298" cy="121298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88" name="Google Shape;888;p29"/>
            <p:cNvSpPr/>
            <p:nvPr/>
          </p:nvSpPr>
          <p:spPr>
            <a:xfrm>
              <a:off x="4752753" y="4723996"/>
              <a:ext cx="121298" cy="121298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889" name="Google Shape;889;p29"/>
          <p:cNvSpPr txBox="1"/>
          <p:nvPr/>
        </p:nvSpPr>
        <p:spPr>
          <a:xfrm>
            <a:off x="4385310" y="3904839"/>
            <a:ext cx="3440430" cy="8462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36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요구사항 정의서</a:t>
            </a:r>
            <a:endParaRPr b="1" i="0" sz="36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0" name="Google Shape;890;p29"/>
          <p:cNvSpPr/>
          <p:nvPr/>
        </p:nvSpPr>
        <p:spPr>
          <a:xfrm rot="10800000">
            <a:off x="4238625" y="1259926"/>
            <a:ext cx="3715276" cy="310261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B4A48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D966"/>
        </a:solidFill>
      </p:bgPr>
    </p:bg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30"/>
          <p:cNvSpPr txBox="1"/>
          <p:nvPr/>
        </p:nvSpPr>
        <p:spPr>
          <a:xfrm>
            <a:off x="3381375" y="2910840"/>
            <a:ext cx="5486400" cy="6362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lgun Gothic"/>
              <a:buNone/>
            </a:pPr>
            <a:r>
              <a:t/>
            </a:r>
            <a:endParaRPr b="0" i="0" sz="3600" u="none" cap="none" strike="noStrike">
              <a:solidFill>
                <a:srgbClr val="BFB19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896" name="Google Shape;896;p30"/>
          <p:cNvGraphicFramePr/>
          <p:nvPr/>
        </p:nvGraphicFramePr>
        <p:xfrm>
          <a:off x="1064537" y="843249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{34D2ED73-E29B-4F42-A257-8032ADDD0D3D}</a:tableStyleId>
              </a:tblPr>
              <a:tblGrid>
                <a:gridCol w="540075"/>
                <a:gridCol w="720100"/>
                <a:gridCol w="1080125"/>
                <a:gridCol w="4315450"/>
                <a:gridCol w="3601075"/>
              </a:tblGrid>
              <a:tr h="3352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rPr b="1" i="0" lang="ko-KR" sz="900" u="none" cap="none" strike="noStrike">
                          <a:solidFill>
                            <a:schemeClr val="dk1"/>
                          </a:solidFill>
                        </a:rPr>
                        <a:t>구분</a:t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5075" marB="0" marR="5075" marL="50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rPr b="1" i="0" lang="ko-KR" sz="900" u="none" cap="none" strike="noStrike">
                          <a:solidFill>
                            <a:schemeClr val="dk1"/>
                          </a:solidFill>
                        </a:rPr>
                        <a:t>서비스(메뉴)</a:t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5075" marB="0" marR="5075" marL="50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rPr b="1" i="0" lang="ko-KR" sz="900" u="none" cap="none" strike="noStrike">
                          <a:solidFill>
                            <a:schemeClr val="dk1"/>
                          </a:solidFill>
                        </a:rPr>
                        <a:t>필요 기능</a:t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5075" marB="0" marR="5075" marL="50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rPr b="1" i="0" lang="ko-KR" sz="900" u="none" cap="none" strike="noStrike">
                          <a:solidFill>
                            <a:schemeClr val="dk1"/>
                          </a:solidFill>
                        </a:rPr>
                        <a:t>기능 설명</a:t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5075" marB="0" marR="5075" marL="50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rPr b="1" i="0" lang="ko-KR" sz="900" u="none" cap="none" strike="noStrike">
                          <a:solidFill>
                            <a:schemeClr val="dk1"/>
                          </a:solidFill>
                        </a:rPr>
                        <a:t>레퍼런스</a:t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5075" marB="0" marR="5075" marL="5075" anchor="ctr"/>
                </a:tc>
              </a:tr>
              <a:tr h="216200">
                <a:tc rowSpan="6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b="0" i="0" lang="ko-KR" sz="900" u="none" cap="none" strike="noStrike">
                          <a:solidFill>
                            <a:srgbClr val="000000"/>
                          </a:solidFill>
                        </a:rPr>
                        <a:t>비회원</a:t>
                      </a:r>
                      <a:endParaRPr sz="900" u="none" cap="none" strike="noStrike"/>
                    </a:p>
                  </a:txBody>
                  <a:tcPr marT="5075" marB="0" marR="5075" marL="5075" anchor="ctr"/>
                </a:tc>
                <a:tc row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b="0" i="0" lang="ko-KR" sz="900" u="none" cap="none" strike="noStrike">
                          <a:solidFill>
                            <a:srgbClr val="000000"/>
                          </a:solidFill>
                        </a:rPr>
                        <a:t>회원가입</a:t>
                      </a:r>
                      <a:endParaRPr sz="900" u="none" cap="none" strike="noStrike"/>
                    </a:p>
                  </a:txBody>
                  <a:tcPr marT="5075" marB="0" marR="5075" marL="50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b="0" i="0" lang="ko-KR" sz="900" u="none" cap="none" strike="noStrike">
                          <a:solidFill>
                            <a:srgbClr val="000000"/>
                          </a:solidFill>
                        </a:rPr>
                        <a:t>보호자 회원가입</a:t>
                      </a:r>
                      <a:endParaRPr b="0" i="0" sz="9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5075" marB="0" marR="5075" marL="50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b="0" i="0" lang="ko-KR" sz="900" u="none" cap="none" strike="noStrike">
                          <a:solidFill>
                            <a:srgbClr val="000000"/>
                          </a:solidFill>
                        </a:rPr>
                        <a:t> [메일], [비밀번호],[사진],[이름], [성별],[번호],[주소] 기입 </a:t>
                      </a:r>
                      <a:endParaRPr sz="900" u="none" cap="none" strike="noStrike"/>
                    </a:p>
                  </a:txBody>
                  <a:tcPr marT="5075" marB="0" marR="5075" marL="50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b="0" i="0" lang="ko-KR" sz="900" u="none" cap="none" strike="noStrike">
                          <a:solidFill>
                            <a:srgbClr val="000000"/>
                          </a:solidFill>
                        </a:rPr>
                        <a:t>　</a:t>
                      </a:r>
                      <a:endParaRPr sz="900" u="none" cap="none" strike="noStrike"/>
                    </a:p>
                  </a:txBody>
                  <a:tcPr marT="5075" marB="0" marR="5075" marL="5075" anchor="ctr"/>
                </a:tc>
              </a:tr>
              <a:tr h="241600"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b="0" i="0" lang="ko-KR" sz="900" u="none" cap="none" strike="noStrike">
                          <a:solidFill>
                            <a:srgbClr val="000000"/>
                          </a:solidFill>
                        </a:rPr>
                        <a:t>시터 회원가입</a:t>
                      </a:r>
                      <a:endParaRPr sz="900" u="none" cap="none" strike="noStrike"/>
                    </a:p>
                  </a:txBody>
                  <a:tcPr marT="5075" marB="0" marR="5075" marL="50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b="0" i="0" lang="ko-KR" sz="900" u="none" cap="none" strike="noStrike">
                          <a:solidFill>
                            <a:srgbClr val="000000"/>
                          </a:solidFill>
                        </a:rPr>
                        <a:t> [메일], [비밀번호],[사진],[이름], [성별],[번호],[주소],</a:t>
                      </a:r>
                      <a:endParaRPr b="0" i="0" sz="900" u="none" cap="none" strike="noStrike">
                        <a:solidFill>
                          <a:srgbClr val="000000"/>
                        </a:solidFill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b="0" i="0" lang="ko-KR" sz="900" u="none" cap="none" strike="noStrike">
                          <a:solidFill>
                            <a:srgbClr val="000000"/>
                          </a:solidFill>
                        </a:rPr>
                        <a:t>[활동지역],[이력서(파일형식)]기입</a:t>
                      </a:r>
                      <a:endParaRPr sz="900" u="none" cap="none" strike="noStrike"/>
                    </a:p>
                  </a:txBody>
                  <a:tcPr marT="5075" marB="0" marR="5075" marL="50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b="0" i="0" lang="ko-KR" sz="900" u="none" cap="none" strike="noStrike">
                          <a:solidFill>
                            <a:srgbClr val="000000"/>
                          </a:solidFill>
                        </a:rPr>
                        <a:t>시터는 관리자가 승인 후 활동 가능</a:t>
                      </a:r>
                      <a:endParaRPr sz="900" u="none" cap="none" strike="noStrike"/>
                    </a:p>
                  </a:txBody>
                  <a:tcPr marT="5075" marB="0" marR="5075" marL="5075" anchor="ctr"/>
                </a:tc>
              </a:tr>
              <a:tr h="216200">
                <a:tc vMerge="1"/>
                <a:tc row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b="0" i="0" lang="ko-KR" sz="900" u="none" cap="none" strike="noStrike">
                          <a:solidFill>
                            <a:srgbClr val="000000"/>
                          </a:solidFill>
                        </a:rPr>
                        <a:t>로그인</a:t>
                      </a:r>
                      <a:endParaRPr sz="900" u="none" cap="none" strike="noStrike"/>
                    </a:p>
                  </a:txBody>
                  <a:tcPr marT="5075" marB="0" marR="5075" marL="50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b="0" i="0" lang="ko-KR" sz="900" u="none" cap="none" strike="noStrike">
                          <a:solidFill>
                            <a:srgbClr val="000000"/>
                          </a:solidFill>
                        </a:rPr>
                        <a:t>보호자 로그인</a:t>
                      </a:r>
                      <a:endParaRPr b="0" i="0" sz="9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5075" marB="0" marR="5075" marL="50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b="0" i="0" lang="ko-KR" sz="900" u="none" cap="none" strike="noStrike">
                          <a:solidFill>
                            <a:srgbClr val="000000"/>
                          </a:solidFill>
                        </a:rPr>
                        <a:t>[아이디],[비밀번호] 입력하고 보호자 로그인</a:t>
                      </a:r>
                      <a:endParaRPr b="0" i="0" sz="9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5075" marB="0" marR="5075" marL="5075" anchor="ctr"/>
                </a:tc>
                <a:tc row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b="0" i="0" lang="ko-KR" sz="900" u="none" cap="none" strike="noStrike">
                          <a:solidFill>
                            <a:srgbClr val="000000"/>
                          </a:solidFill>
                        </a:rPr>
                        <a:t>관리자는 보호자 로그인, 시터 로그인 둘 다 이용 가능</a:t>
                      </a:r>
                      <a:endParaRPr b="0" i="0" sz="9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5075" marB="0" marR="5075" marL="5075" anchor="ctr"/>
                </a:tc>
              </a:tr>
              <a:tr h="216200"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b="0" i="0" lang="ko-KR" sz="900" u="none" cap="none" strike="noStrike">
                          <a:solidFill>
                            <a:srgbClr val="000000"/>
                          </a:solidFill>
                        </a:rPr>
                        <a:t>시터 로그인</a:t>
                      </a:r>
                      <a:endParaRPr sz="900" u="none" cap="none" strike="noStrike"/>
                    </a:p>
                  </a:txBody>
                  <a:tcPr marT="5075" marB="0" marR="5075" marL="50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b="0" i="0" lang="ko-KR" sz="900" u="none" cap="none" strike="noStrike">
                          <a:solidFill>
                            <a:srgbClr val="000000"/>
                          </a:solidFill>
                        </a:rPr>
                        <a:t>[아이디],[비밀번호] 입력하고 시터 로그인</a:t>
                      </a:r>
                      <a:endParaRPr b="0" i="0" sz="9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5075" marB="0" marR="5075" marL="5075" anchor="ctr"/>
                </a:tc>
                <a:tc vMerge="1"/>
              </a:tr>
              <a:tr h="216200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b="0" i="0" lang="ko-KR" sz="900" u="none" cap="none" strike="noStrike">
                          <a:solidFill>
                            <a:srgbClr val="000000"/>
                          </a:solidFill>
                        </a:rPr>
                        <a:t>이용권보기</a:t>
                      </a:r>
                      <a:endParaRPr sz="900" u="none" cap="none" strike="noStrike"/>
                    </a:p>
                  </a:txBody>
                  <a:tcPr marT="5075" marB="0" marR="5075" marL="50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b="0" i="0" lang="ko-KR" sz="900" u="none" cap="none" strike="noStrike">
                          <a:solidFill>
                            <a:srgbClr val="000000"/>
                          </a:solidFill>
                        </a:rPr>
                        <a:t>이용권 보러가기</a:t>
                      </a:r>
                      <a:endParaRPr sz="900" u="none" cap="none" strike="noStrike"/>
                    </a:p>
                  </a:txBody>
                  <a:tcPr marT="5075" marB="0" marR="5075" marL="50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b="0" i="0" lang="ko-KR" sz="900" u="none" cap="none" strike="noStrike">
                          <a:solidFill>
                            <a:srgbClr val="000000"/>
                          </a:solidFill>
                        </a:rPr>
                        <a:t>이용권 사용 방법 보여주기</a:t>
                      </a:r>
                      <a:endParaRPr sz="900" u="none" cap="none" strike="noStrike"/>
                    </a:p>
                  </a:txBody>
                  <a:tcPr marT="5075" marB="0" marR="5075" marL="50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b="0" i="0" lang="ko-KR" sz="900" u="none" cap="none" strike="noStrike">
                          <a:solidFill>
                            <a:srgbClr val="000000"/>
                          </a:solidFill>
                        </a:rPr>
                        <a:t>로그인 후 구매 가능</a:t>
                      </a:r>
                      <a:endParaRPr sz="900" u="none" cap="none" strike="noStrike"/>
                    </a:p>
                  </a:txBody>
                  <a:tcPr marT="5075" marB="0" marR="5075" marL="5075" anchor="ctr"/>
                </a:tc>
              </a:tr>
              <a:tr h="216200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b="0" i="0" lang="ko-KR" sz="900" u="none" cap="none" strike="noStrike">
                          <a:solidFill>
                            <a:srgbClr val="000000"/>
                          </a:solidFill>
                        </a:rPr>
                        <a:t>커뮤니티</a:t>
                      </a:r>
                      <a:endParaRPr sz="900" u="none" cap="none" strike="noStrike"/>
                    </a:p>
                  </a:txBody>
                  <a:tcPr marT="5075" marB="0" marR="5075" marL="50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b="0" i="0" lang="ko-KR" sz="900" u="none" cap="none" strike="noStrike">
                          <a:solidFill>
                            <a:srgbClr val="000000"/>
                          </a:solidFill>
                        </a:rPr>
                        <a:t>커뮤니티</a:t>
                      </a:r>
                      <a:endParaRPr sz="900" u="none" cap="none" strike="noStrike"/>
                    </a:p>
                  </a:txBody>
                  <a:tcPr marT="5075" marB="0" marR="5075" marL="50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b="0" i="0" lang="ko-KR" sz="900" u="none" cap="none" strike="noStrike">
                          <a:solidFill>
                            <a:srgbClr val="000000"/>
                          </a:solidFill>
                        </a:rPr>
                        <a:t>커뮤니티 게시글 보기 가능</a:t>
                      </a:r>
                      <a:endParaRPr sz="900" u="none" cap="none" strike="noStrike"/>
                    </a:p>
                  </a:txBody>
                  <a:tcPr marT="5075" marB="0" marR="5075" marL="50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b="0" i="0" lang="ko-KR" sz="900" u="none" cap="none" strike="noStrike">
                          <a:solidFill>
                            <a:srgbClr val="000000"/>
                          </a:solidFill>
                        </a:rPr>
                        <a:t>로그인 후 게시글 작성 가능</a:t>
                      </a:r>
                      <a:endParaRPr sz="900" u="none" cap="none" strike="noStrike"/>
                    </a:p>
                  </a:txBody>
                  <a:tcPr marT="5075" marB="0" marR="5075" marL="5075" anchor="ctr"/>
                </a:tc>
              </a:tr>
              <a:tr h="216200">
                <a:tc rowSpan="18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b="0" i="0" lang="ko-KR" sz="900" u="none" cap="none" strike="noStrike">
                          <a:solidFill>
                            <a:srgbClr val="000000"/>
                          </a:solidFill>
                        </a:rPr>
                        <a:t>보호자</a:t>
                      </a:r>
                      <a:endParaRPr b="0" i="0" sz="9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5075" marB="0" marR="5075" marL="5075" anchor="ctr"/>
                </a:tc>
                <a:tc rowSpan="7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b="0" i="0" lang="ko-KR" sz="900" u="none" cap="none" strike="noStrike">
                          <a:solidFill>
                            <a:srgbClr val="000000"/>
                          </a:solidFill>
                        </a:rPr>
                        <a:t>마이페이지</a:t>
                      </a:r>
                      <a:endParaRPr sz="900" u="none" cap="none" strike="noStrike"/>
                    </a:p>
                  </a:txBody>
                  <a:tcPr marT="5075" marB="0" marR="5075" marL="50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b="0" i="0" lang="ko-KR" sz="900" u="none" cap="none" strike="noStrike">
                          <a:solidFill>
                            <a:srgbClr val="000000"/>
                          </a:solidFill>
                        </a:rPr>
                        <a:t>마이프로필</a:t>
                      </a:r>
                      <a:endParaRPr sz="900" u="none" cap="none" strike="noStrike"/>
                    </a:p>
                  </a:txBody>
                  <a:tcPr marT="5075" marB="0" marR="5075" marL="50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b="0" i="0" lang="ko-KR" sz="900" u="none" cap="none" strike="noStrike">
                          <a:solidFill>
                            <a:srgbClr val="000000"/>
                          </a:solidFill>
                        </a:rPr>
                        <a:t>[사진],[이메일],[이름],[성별],[연락처], [주소]  확인, [정보수정], [탈퇴] 기능</a:t>
                      </a:r>
                      <a:endParaRPr sz="900" u="none" cap="none" strike="noStrike"/>
                    </a:p>
                  </a:txBody>
                  <a:tcPr marT="5075" marB="0" marR="5075" marL="50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b="0" i="0" lang="ko-KR" sz="900" u="none" cap="none" strike="noStrike">
                          <a:solidFill>
                            <a:srgbClr val="000000"/>
                          </a:solidFill>
                        </a:rPr>
                        <a:t>　</a:t>
                      </a:r>
                      <a:endParaRPr sz="900" u="none" cap="none" strike="noStrike"/>
                    </a:p>
                  </a:txBody>
                  <a:tcPr marT="5075" marB="0" marR="5075" marL="5075" anchor="ctr"/>
                </a:tc>
              </a:tr>
              <a:tr h="216200"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b="0" i="0" lang="ko-KR" sz="900" u="none" cap="none" strike="noStrike">
                          <a:solidFill>
                            <a:srgbClr val="000000"/>
                          </a:solidFill>
                        </a:rPr>
                        <a:t>반려견 프로필</a:t>
                      </a:r>
                      <a:endParaRPr sz="900" u="none" cap="none" strike="noStrike"/>
                    </a:p>
                  </a:txBody>
                  <a:tcPr marT="5075" marB="0" marR="5075" marL="50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b="0" i="0" lang="ko-KR" sz="900" u="none" cap="none" strike="noStrike">
                          <a:solidFill>
                            <a:srgbClr val="000000"/>
                          </a:solidFill>
                        </a:rPr>
                        <a:t>[반려견 등록하기] 기능, 등록한 반려견 목록 보여주기</a:t>
                      </a:r>
                      <a:endParaRPr b="0" i="0" sz="9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5075" marB="0" marR="5075" marL="50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b="0" i="0" lang="ko-KR" sz="900" u="none" cap="none" strike="noStrike">
                          <a:solidFill>
                            <a:srgbClr val="000000"/>
                          </a:solidFill>
                        </a:rPr>
                        <a:t>등록된 반려견 이름 클릭하면 반려견 상세 프로필로 이동</a:t>
                      </a:r>
                      <a:endParaRPr b="0" i="0" sz="9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5075" marB="0" marR="5075" marL="5075" anchor="ctr"/>
                </a:tc>
              </a:tr>
              <a:tr h="216200"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b="0" i="0" lang="ko-KR" sz="900" u="none" cap="none" strike="noStrike">
                          <a:solidFill>
                            <a:srgbClr val="000000"/>
                          </a:solidFill>
                        </a:rPr>
                        <a:t>반려견 프로필 작성</a:t>
                      </a:r>
                      <a:endParaRPr b="0" i="0" sz="9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5075" marB="0" marR="5075" marL="50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b="0" i="0" lang="ko-KR" sz="900" u="none" cap="none" strike="noStrike">
                          <a:solidFill>
                            <a:srgbClr val="000000"/>
                          </a:solidFill>
                        </a:rPr>
                        <a:t>[반려견 이름],[반려견 사진],[몸무게],[견종] 기입</a:t>
                      </a:r>
                      <a:endParaRPr b="0" i="0" sz="9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5075" marB="0" marR="5075" marL="50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b="0" i="0" lang="ko-KR" sz="900" u="none" cap="none" strike="noStrike">
                          <a:solidFill>
                            <a:srgbClr val="000000"/>
                          </a:solidFill>
                        </a:rPr>
                        <a:t>　</a:t>
                      </a:r>
                      <a:endParaRPr sz="900" u="none" cap="none" strike="noStrike"/>
                    </a:p>
                  </a:txBody>
                  <a:tcPr marT="5075" marB="0" marR="5075" marL="5075" anchor="ctr"/>
                </a:tc>
              </a:tr>
              <a:tr h="216200"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b="0" i="0" lang="ko-KR" sz="900" u="none" cap="none" strike="noStrike">
                          <a:solidFill>
                            <a:srgbClr val="000000"/>
                          </a:solidFill>
                        </a:rPr>
                        <a:t>반려견 상세프로필</a:t>
                      </a:r>
                      <a:endParaRPr sz="900" u="none" cap="none" strike="noStrike"/>
                    </a:p>
                  </a:txBody>
                  <a:tcPr marT="5075" marB="0" marR="5075" marL="50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b="0" i="0" lang="ko-KR" sz="900" u="none" cap="none" strike="noStrike">
                          <a:solidFill>
                            <a:srgbClr val="000000"/>
                          </a:solidFill>
                        </a:rPr>
                        <a:t>반려견 [사진],[이름],[보호자 이메일],[견종],[몸무게] 확인 /[수정],[삭제] 기능</a:t>
                      </a:r>
                      <a:endParaRPr b="0" i="0" sz="9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5075" marB="0" marR="5075" marL="50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b="0" i="0" lang="ko-KR" sz="900" u="none" cap="none" strike="noStrike">
                          <a:solidFill>
                            <a:srgbClr val="000000"/>
                          </a:solidFill>
                        </a:rPr>
                        <a:t>　</a:t>
                      </a:r>
                      <a:endParaRPr sz="900" u="none" cap="none" strike="noStrike"/>
                    </a:p>
                  </a:txBody>
                  <a:tcPr marT="5075" marB="0" marR="5075" marL="5075" anchor="ctr"/>
                </a:tc>
              </a:tr>
              <a:tr h="216200"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b="0" i="0" lang="ko-KR" sz="900" u="none" cap="none" strike="noStrike">
                          <a:solidFill>
                            <a:srgbClr val="000000"/>
                          </a:solidFill>
                        </a:rPr>
                        <a:t>이용권 구매</a:t>
                      </a:r>
                      <a:endParaRPr sz="900" u="none" cap="none" strike="noStrike"/>
                    </a:p>
                  </a:txBody>
                  <a:tcPr marT="5075" marB="0" marR="5075" marL="50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b="0" i="0" lang="ko-KR" sz="900" u="none" cap="none" strike="noStrike">
                          <a:solidFill>
                            <a:srgbClr val="000000"/>
                          </a:solidFill>
                        </a:rPr>
                        <a:t>시간 단위로 이용권 구매 가능</a:t>
                      </a:r>
                      <a:endParaRPr sz="900" u="none" cap="none" strike="noStrike"/>
                    </a:p>
                  </a:txBody>
                  <a:tcPr marT="5075" marB="0" marR="5075" marL="50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b="0" i="0" lang="ko-KR" sz="900" u="none" cap="none" strike="noStrike">
                          <a:solidFill>
                            <a:srgbClr val="000000"/>
                          </a:solidFill>
                        </a:rPr>
                        <a:t>관리자가 결제 승인 후 시간 적립 됨</a:t>
                      </a:r>
                      <a:endParaRPr sz="900" u="none" cap="none" strike="noStrike"/>
                    </a:p>
                  </a:txBody>
                  <a:tcPr marT="5075" marB="0" marR="5075" marL="5075" anchor="ctr"/>
                </a:tc>
              </a:tr>
              <a:tr h="216200"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b="0" i="0" lang="ko-KR" sz="900" u="none" cap="none" strike="noStrike">
                          <a:solidFill>
                            <a:srgbClr val="000000"/>
                          </a:solidFill>
                        </a:rPr>
                        <a:t>구매 내역</a:t>
                      </a:r>
                      <a:endParaRPr sz="900" u="none" cap="none" strike="noStrike"/>
                    </a:p>
                  </a:txBody>
                  <a:tcPr marT="5075" marB="0" marR="5075" marL="50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b="0" i="0" lang="ko-KR" sz="900" u="none" cap="none" strike="noStrike">
                          <a:solidFill>
                            <a:srgbClr val="000000"/>
                          </a:solidFill>
                        </a:rPr>
                        <a:t>[번호], [이용권 시간], [구매 일자], [결제처리 상태],[환불] 기능</a:t>
                      </a:r>
                      <a:endParaRPr sz="900" u="none" cap="none" strike="noStrike"/>
                    </a:p>
                  </a:txBody>
                  <a:tcPr marT="5075" marB="0" marR="5075" marL="50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b="0" i="0" lang="ko-KR" sz="900" u="none" cap="none" strike="noStrike">
                          <a:solidFill>
                            <a:srgbClr val="000000"/>
                          </a:solidFill>
                        </a:rPr>
                        <a:t>환불 요청 후 관리자가 승인 후 환불처리 됨</a:t>
                      </a:r>
                      <a:endParaRPr sz="900" u="none" cap="none" strike="noStrike"/>
                    </a:p>
                  </a:txBody>
                  <a:tcPr marT="5075" marB="0" marR="5075" marL="5075" anchor="ctr"/>
                </a:tc>
              </a:tr>
              <a:tr h="241600"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b="0" i="0" lang="ko-KR" sz="900" u="none" cap="none" strike="noStrike">
                          <a:solidFill>
                            <a:srgbClr val="000000"/>
                          </a:solidFill>
                        </a:rPr>
                        <a:t>패키지사용내역</a:t>
                      </a:r>
                      <a:endParaRPr b="0" i="0" sz="900" u="none" cap="none" strike="noStrike">
                        <a:solidFill>
                          <a:srgbClr val="000000"/>
                        </a:solidFill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b="0" i="0" lang="ko-KR" sz="900" u="none" cap="none" strike="noStrike">
                          <a:solidFill>
                            <a:srgbClr val="000000"/>
                          </a:solidFill>
                        </a:rPr>
                        <a:t>보여주기</a:t>
                      </a:r>
                      <a:endParaRPr sz="900" u="none" cap="none" strike="noStrike"/>
                    </a:p>
                  </a:txBody>
                  <a:tcPr marT="5075" marB="0" marR="5075" marL="50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b="0" i="0" lang="ko-KR" sz="900" u="none" cap="none" strike="noStrike">
                          <a:solidFill>
                            <a:srgbClr val="000000"/>
                          </a:solidFill>
                        </a:rPr>
                        <a:t>[이용한 패키지의 번호], [반려견 이름], [시터 이름], [반려견 크기], </a:t>
                      </a:r>
                      <a:endParaRPr b="0" i="0" sz="900" u="none" cap="none" strike="noStrike">
                        <a:solidFill>
                          <a:srgbClr val="000000"/>
                        </a:solidFill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b="0" i="0" lang="ko-KR" sz="900" u="none" cap="none" strike="noStrike">
                          <a:solidFill>
                            <a:srgbClr val="000000"/>
                          </a:solidFill>
                        </a:rPr>
                        <a:t>[날짜],[시간 신청일시] 등 확인 가능</a:t>
                      </a:r>
                      <a:endParaRPr b="0" i="0" sz="9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5075" marB="0" marR="5075" marL="50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b="0" i="0" lang="ko-KR" sz="900" u="none" cap="none" strike="noStrike">
                          <a:solidFill>
                            <a:srgbClr val="000000"/>
                          </a:solidFill>
                        </a:rPr>
                        <a:t>　</a:t>
                      </a:r>
                      <a:endParaRPr sz="900" u="none" cap="none" strike="noStrike"/>
                    </a:p>
                  </a:txBody>
                  <a:tcPr marT="5075" marB="0" marR="5075" marL="5075" anchor="ctr"/>
                </a:tc>
              </a:tr>
              <a:tr h="216200">
                <a:tc vMerge="1"/>
                <a:tc rowSpan="5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b="0" i="0" lang="ko-KR" sz="900" u="none" cap="none" strike="noStrike">
                          <a:solidFill>
                            <a:srgbClr val="000000"/>
                          </a:solidFill>
                        </a:rPr>
                        <a:t>돌봄활동</a:t>
                      </a:r>
                      <a:endParaRPr sz="900" u="none" cap="none" strike="noStrike"/>
                    </a:p>
                  </a:txBody>
                  <a:tcPr marT="5075" marB="0" marR="5075" marL="50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b="0" i="0" lang="ko-KR" sz="900" u="none" cap="none" strike="noStrike">
                          <a:solidFill>
                            <a:srgbClr val="000000"/>
                          </a:solidFill>
                        </a:rPr>
                        <a:t>예약내역</a:t>
                      </a:r>
                      <a:endParaRPr sz="900" u="none" cap="none" strike="noStrike"/>
                    </a:p>
                  </a:txBody>
                  <a:tcPr marT="5075" marB="0" marR="5075" marL="50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b="0" i="0" lang="ko-KR" sz="900" u="none" cap="none" strike="noStrike">
                          <a:solidFill>
                            <a:srgbClr val="000000"/>
                          </a:solidFill>
                        </a:rPr>
                        <a:t>내가 예약한 모든 활동들 리스트 보여주기</a:t>
                      </a:r>
                      <a:endParaRPr sz="900" u="none" cap="none" strike="noStrike"/>
                    </a:p>
                  </a:txBody>
                  <a:tcPr marT="5075" marB="0" marR="5075" marL="50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b="0" i="0" lang="ko-KR" sz="900" u="none" cap="none" strike="noStrike">
                          <a:solidFill>
                            <a:srgbClr val="000000"/>
                          </a:solidFill>
                        </a:rPr>
                        <a:t>　</a:t>
                      </a:r>
                      <a:endParaRPr sz="900" u="none" cap="none" strike="noStrike"/>
                    </a:p>
                  </a:txBody>
                  <a:tcPr marT="5075" marB="0" marR="5075" marL="5075" anchor="ctr"/>
                </a:tc>
              </a:tr>
              <a:tr h="374950"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b="0" i="0" lang="ko-KR" sz="900" u="none" cap="none" strike="noStrike">
                          <a:solidFill>
                            <a:srgbClr val="000000"/>
                          </a:solidFill>
                        </a:rPr>
                        <a:t>예약하기</a:t>
                      </a:r>
                      <a:endParaRPr sz="900" u="none" cap="none" strike="noStrike"/>
                    </a:p>
                  </a:txBody>
                  <a:tcPr marT="5075" marB="0" marR="5075" marL="50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b="0" i="0" lang="ko-KR" sz="900" u="none" cap="none" strike="noStrike">
                          <a:solidFill>
                            <a:srgbClr val="000000"/>
                          </a:solidFill>
                        </a:rPr>
                        <a:t>[반려견 선택],[날짜],[지역],[활동 시작 시간],[사용 시간]  입력 후 </a:t>
                      </a:r>
                      <a:endParaRPr b="0" i="0" sz="900" u="none" cap="none" strike="noStrike">
                        <a:solidFill>
                          <a:srgbClr val="000000"/>
                        </a:solidFill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b="0" i="0" lang="ko-KR" sz="900" u="none" cap="none" strike="noStrike">
                          <a:solidFill>
                            <a:srgbClr val="000000"/>
                          </a:solidFill>
                        </a:rPr>
                        <a:t>사용시간에 맞는 패키지 목록 보여주기, </a:t>
                      </a:r>
                      <a:endParaRPr b="0" i="0" sz="900" u="none" cap="none" strike="noStrike">
                        <a:solidFill>
                          <a:srgbClr val="000000"/>
                        </a:solidFill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b="0" i="0" lang="ko-KR" sz="900" u="none" cap="none" strike="noStrike">
                          <a:solidFill>
                            <a:srgbClr val="000000"/>
                          </a:solidFill>
                        </a:rPr>
                        <a:t>패키지 선택 후 해당 활동지역 시터 목록에서 시터 선택 , 예약 신청 가능</a:t>
                      </a:r>
                      <a:endParaRPr b="0" i="0" sz="9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5075" marB="0" marR="5075" marL="50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b="0" i="0" lang="ko-KR" sz="900" u="none" cap="none" strike="noStrike">
                          <a:solidFill>
                            <a:srgbClr val="000000"/>
                          </a:solidFill>
                        </a:rPr>
                        <a:t>시터가 승인 하면 승인여부 N 에서 Y로 바뀜 </a:t>
                      </a:r>
                      <a:endParaRPr sz="900" u="none" cap="none" strike="noStrike"/>
                    </a:p>
                  </a:txBody>
                  <a:tcPr marT="5075" marB="0" marR="5075" marL="5075" anchor="ctr"/>
                </a:tc>
              </a:tr>
              <a:tr h="216200"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b="0" i="0" lang="ko-KR" sz="900" u="none" cap="none" strike="noStrike">
                          <a:solidFill>
                            <a:srgbClr val="000000"/>
                          </a:solidFill>
                        </a:rPr>
                        <a:t>이용 내역 </a:t>
                      </a:r>
                      <a:endParaRPr sz="900" u="none" cap="none" strike="noStrike"/>
                    </a:p>
                  </a:txBody>
                  <a:tcPr marT="5075" marB="0" marR="5075" marL="50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b="0" i="0" lang="ko-KR" sz="900" u="none" cap="none" strike="noStrike">
                          <a:solidFill>
                            <a:srgbClr val="000000"/>
                          </a:solidFill>
                        </a:rPr>
                        <a:t>[패키지번호], [반려견 이름], [펫시터 이메일], [이용 날짜], [활동시간] 등 확인 가능</a:t>
                      </a:r>
                      <a:endParaRPr b="0" i="0" sz="9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5075" marB="0" marR="5075" marL="50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b="0" i="0" lang="ko-KR" sz="900" u="none" cap="none" strike="noStrike">
                          <a:solidFill>
                            <a:srgbClr val="000000"/>
                          </a:solidFill>
                        </a:rPr>
                        <a:t> 패키지 번호 누르면 이용 내역 상세로 이동</a:t>
                      </a:r>
                      <a:endParaRPr sz="900" u="none" cap="none" strike="noStrike"/>
                    </a:p>
                  </a:txBody>
                  <a:tcPr marT="5075" marB="0" marR="5075" marL="5075" anchor="ctr"/>
                </a:tc>
              </a:tr>
              <a:tr h="216200"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b="0" i="0" lang="ko-KR" sz="900" u="none" cap="none" strike="noStrike">
                          <a:solidFill>
                            <a:srgbClr val="000000"/>
                          </a:solidFill>
                        </a:rPr>
                        <a:t>이용 내역 상세</a:t>
                      </a:r>
                      <a:endParaRPr sz="900" u="none" cap="none" strike="noStrike"/>
                    </a:p>
                  </a:txBody>
                  <a:tcPr marT="5075" marB="0" marR="5075" marL="50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b="0" i="0" lang="ko-KR" sz="900" u="none" cap="none" strike="noStrike">
                          <a:solidFill>
                            <a:srgbClr val="000000"/>
                          </a:solidFill>
                        </a:rPr>
                        <a:t>[시터 신고],[시터 정보],[돌봄일지 보기],[돌봄일지 작성],[돌봄일지 수정] 기능</a:t>
                      </a:r>
                      <a:endParaRPr sz="900" u="none" cap="none" strike="noStrike"/>
                    </a:p>
                  </a:txBody>
                  <a:tcPr marT="5075" marB="0" marR="5075" marL="50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b="0" i="0" lang="ko-KR" sz="900" u="none" cap="none" strike="noStrike">
                          <a:solidFill>
                            <a:srgbClr val="000000"/>
                          </a:solidFill>
                        </a:rPr>
                        <a:t>　</a:t>
                      </a:r>
                      <a:endParaRPr sz="900" u="none" cap="none" strike="noStrike"/>
                    </a:p>
                  </a:txBody>
                  <a:tcPr marT="5075" marB="0" marR="5075" marL="5075" anchor="ctr"/>
                </a:tc>
              </a:tr>
              <a:tr h="216200"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b="0" i="0" lang="ko-KR" sz="900" u="none" cap="none" strike="noStrike">
                          <a:solidFill>
                            <a:srgbClr val="000000"/>
                          </a:solidFill>
                        </a:rPr>
                        <a:t>신고 내역</a:t>
                      </a:r>
                      <a:endParaRPr sz="900" u="none" cap="none" strike="noStrike"/>
                    </a:p>
                  </a:txBody>
                  <a:tcPr marT="5075" marB="0" marR="5075" marL="50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b="0" i="0" lang="ko-KR" sz="900" u="none" cap="none" strike="noStrike">
                          <a:solidFill>
                            <a:srgbClr val="000000"/>
                          </a:solidFill>
                        </a:rPr>
                        <a:t>내가 신고한 신고내역 보여주기, [신고삭제] 기능</a:t>
                      </a:r>
                      <a:endParaRPr sz="900" u="none" cap="none" strike="noStrike"/>
                    </a:p>
                  </a:txBody>
                  <a:tcPr marT="5075" marB="0" marR="5075" marL="50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b="0" i="0" lang="ko-KR" sz="900" u="none" cap="none" strike="noStrike">
                          <a:solidFill>
                            <a:srgbClr val="000000"/>
                          </a:solidFill>
                        </a:rPr>
                        <a:t>　</a:t>
                      </a:r>
                      <a:endParaRPr sz="900" u="none" cap="none" strike="noStrike"/>
                    </a:p>
                  </a:txBody>
                  <a:tcPr marT="5075" marB="0" marR="5075" marL="5075" anchor="ctr"/>
                </a:tc>
              </a:tr>
              <a:tr h="216200">
                <a:tc vMerge="1"/>
                <a:tc rowSpan="5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b="0" i="0" lang="ko-KR" sz="900" u="none" cap="none" strike="noStrike">
                          <a:solidFill>
                            <a:srgbClr val="000000"/>
                          </a:solidFill>
                        </a:rPr>
                        <a:t>커뮤니티</a:t>
                      </a:r>
                      <a:endParaRPr sz="900" u="none" cap="none" strike="noStrike"/>
                    </a:p>
                  </a:txBody>
                  <a:tcPr marT="5075" marB="0" marR="5075" marL="50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b="0" i="0" lang="ko-KR" sz="900" u="none" cap="none" strike="noStrike">
                          <a:solidFill>
                            <a:srgbClr val="000000"/>
                          </a:solidFill>
                        </a:rPr>
                        <a:t>커뮤니티</a:t>
                      </a:r>
                      <a:endParaRPr sz="900" u="none" cap="none" strike="noStrike"/>
                    </a:p>
                  </a:txBody>
                  <a:tcPr marT="5075" marB="0" marR="5075" marL="50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b="0" i="0" lang="ko-KR" sz="900" u="none" cap="none" strike="noStrike">
                          <a:solidFill>
                            <a:srgbClr val="000000"/>
                          </a:solidFill>
                        </a:rPr>
                        <a:t>작성된 게시글 보여주기, [글쓰기],[수정],[삭제],[댓글] 기능</a:t>
                      </a:r>
                      <a:endParaRPr sz="900" u="none" cap="none" strike="noStrike"/>
                    </a:p>
                  </a:txBody>
                  <a:tcPr marT="5075" marB="0" marR="5075" marL="50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b="0" i="0" lang="ko-KR" sz="900" u="none" cap="none" strike="noStrike">
                          <a:solidFill>
                            <a:srgbClr val="000000"/>
                          </a:solidFill>
                        </a:rPr>
                        <a:t>작성자 클릭하면 쪽지 보내기, 게시글 클릭하면 게시글 보기로 이동</a:t>
                      </a:r>
                      <a:endParaRPr sz="900" u="none" cap="none" strike="noStrike"/>
                    </a:p>
                  </a:txBody>
                  <a:tcPr marT="5075" marB="0" marR="5075" marL="5075" anchor="ctr"/>
                </a:tc>
              </a:tr>
              <a:tr h="216200"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b="0" i="0" lang="ko-KR" sz="900" u="none" cap="none" strike="noStrike">
                          <a:solidFill>
                            <a:srgbClr val="000000"/>
                          </a:solidFill>
                        </a:rPr>
                        <a:t>게시글 보기</a:t>
                      </a:r>
                      <a:endParaRPr sz="900" u="none" cap="none" strike="noStrike"/>
                    </a:p>
                  </a:txBody>
                  <a:tcPr marT="5075" marB="0" marR="5075" marL="50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b="0" i="0" lang="ko-KR" sz="900" u="none" cap="none" strike="noStrike">
                          <a:solidFill>
                            <a:srgbClr val="000000"/>
                          </a:solidFill>
                        </a:rPr>
                        <a:t>작성자가 쓴 게시글 보기, [댓글] 기능</a:t>
                      </a:r>
                      <a:endParaRPr sz="900" u="none" cap="none" strike="noStrike"/>
                    </a:p>
                  </a:txBody>
                  <a:tcPr marT="5075" marB="0" marR="5075" marL="50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b="0" i="0" lang="ko-KR" sz="900" u="none" cap="none" strike="noStrike">
                          <a:solidFill>
                            <a:srgbClr val="000000"/>
                          </a:solidFill>
                        </a:rPr>
                        <a:t>　</a:t>
                      </a:r>
                      <a:endParaRPr sz="900" u="none" cap="none" strike="noStrike"/>
                    </a:p>
                  </a:txBody>
                  <a:tcPr marT="5075" marB="0" marR="5075" marL="5075" anchor="ctr"/>
                </a:tc>
              </a:tr>
              <a:tr h="216200"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b="0" i="0" lang="ko-KR" sz="900" u="none" cap="none" strike="noStrike">
                          <a:solidFill>
                            <a:srgbClr val="000000"/>
                          </a:solidFill>
                        </a:rPr>
                        <a:t>내가 쓴 글</a:t>
                      </a:r>
                      <a:endParaRPr sz="900" u="none" cap="none" strike="noStrike"/>
                    </a:p>
                  </a:txBody>
                  <a:tcPr marT="5075" marB="0" marR="5075" marL="50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b="0" i="0" lang="ko-KR" sz="900" u="none" cap="none" strike="noStrike">
                          <a:solidFill>
                            <a:srgbClr val="000000"/>
                          </a:solidFill>
                        </a:rPr>
                        <a:t>내 글 목록 확인 가능</a:t>
                      </a:r>
                      <a:endParaRPr sz="900" u="none" cap="none" strike="noStrike"/>
                    </a:p>
                  </a:txBody>
                  <a:tcPr marT="5075" marB="0" marR="5075" marL="50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b="0" i="0" lang="ko-KR" sz="900" u="none" cap="none" strike="noStrike">
                          <a:solidFill>
                            <a:srgbClr val="000000"/>
                          </a:solidFill>
                        </a:rPr>
                        <a:t>　</a:t>
                      </a:r>
                      <a:endParaRPr sz="900" u="none" cap="none" strike="noStrike"/>
                    </a:p>
                  </a:txBody>
                  <a:tcPr marT="5075" marB="0" marR="5075" marL="5075" anchor="ctr"/>
                </a:tc>
              </a:tr>
              <a:tr h="216200"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b="0" i="0" lang="ko-KR" sz="900" u="none" cap="none" strike="noStrike">
                          <a:solidFill>
                            <a:srgbClr val="000000"/>
                          </a:solidFill>
                        </a:rPr>
                        <a:t>받은 쪽지함</a:t>
                      </a:r>
                      <a:endParaRPr sz="900" u="none" cap="none" strike="noStrike"/>
                    </a:p>
                  </a:txBody>
                  <a:tcPr marT="5075" marB="0" marR="5075" marL="50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b="0" i="0" lang="ko-KR" sz="900" u="none" cap="none" strike="noStrike">
                          <a:solidFill>
                            <a:srgbClr val="000000"/>
                          </a:solidFill>
                        </a:rPr>
                        <a:t>보호자, 다른 시터, 관리자로 부터 받은 쪽지 확인 가능, [답장],[삭제] 기능</a:t>
                      </a:r>
                      <a:endParaRPr b="0" i="0" sz="9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5075" marB="0" marR="5075" marL="50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b="0" i="0" lang="ko-KR" sz="900" u="none" cap="none" strike="noStrike">
                          <a:solidFill>
                            <a:srgbClr val="000000"/>
                          </a:solidFill>
                        </a:rPr>
                        <a:t>　</a:t>
                      </a:r>
                      <a:endParaRPr sz="900" u="none" cap="none" strike="noStrike"/>
                    </a:p>
                  </a:txBody>
                  <a:tcPr marT="5075" marB="0" marR="5075" marL="5075" anchor="ctr"/>
                </a:tc>
              </a:tr>
              <a:tr h="216200"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b="0" i="0" lang="ko-KR" sz="900" u="none" cap="none" strike="noStrike">
                          <a:solidFill>
                            <a:srgbClr val="000000"/>
                          </a:solidFill>
                        </a:rPr>
                        <a:t>보낸 쪽지함</a:t>
                      </a:r>
                      <a:endParaRPr sz="900" u="none" cap="none" strike="noStrike"/>
                    </a:p>
                  </a:txBody>
                  <a:tcPr marT="5075" marB="0" marR="5075" marL="50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b="0" i="0" lang="ko-KR" sz="900" u="none" cap="none" strike="noStrike">
                          <a:solidFill>
                            <a:srgbClr val="000000"/>
                          </a:solidFill>
                        </a:rPr>
                        <a:t>내가 보낸 쪽지 목록 확인,삭제 가능</a:t>
                      </a:r>
                      <a:endParaRPr sz="900" u="none" cap="none" strike="noStrike"/>
                    </a:p>
                  </a:txBody>
                  <a:tcPr marT="5075" marB="0" marR="5075" marL="50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b="0" i="0" lang="ko-KR" sz="900" u="none" cap="none" strike="noStrike">
                          <a:solidFill>
                            <a:srgbClr val="000000"/>
                          </a:solidFill>
                        </a:rPr>
                        <a:t>수신자가 열람했으면 삭제 불가</a:t>
                      </a:r>
                      <a:endParaRPr sz="900" u="none" cap="none" strike="noStrike"/>
                    </a:p>
                  </a:txBody>
                  <a:tcPr marT="5075" marB="0" marR="5075" marL="5075" anchor="ctr"/>
                </a:tc>
              </a:tr>
              <a:tr h="216200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b="0" i="0" lang="ko-KR" sz="900" u="none" cap="none" strike="noStrike">
                          <a:solidFill>
                            <a:srgbClr val="000000"/>
                          </a:solidFill>
                        </a:rPr>
                        <a:t>고객센터</a:t>
                      </a:r>
                      <a:endParaRPr sz="900" u="none" cap="none" strike="noStrike"/>
                    </a:p>
                  </a:txBody>
                  <a:tcPr marT="5075" marB="0" marR="5075" marL="50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b="0" i="0" lang="ko-KR" sz="900" u="none" cap="none" strike="noStrike">
                          <a:solidFill>
                            <a:srgbClr val="000000"/>
                          </a:solidFill>
                        </a:rPr>
                        <a:t>QNA 게시판</a:t>
                      </a:r>
                      <a:endParaRPr sz="900" u="none" cap="none" strike="noStrike"/>
                    </a:p>
                  </a:txBody>
                  <a:tcPr marT="5075" marB="0" marR="5075" marL="50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b="0" i="0" lang="ko-KR" sz="900" u="none" cap="none" strike="noStrike">
                          <a:solidFill>
                            <a:srgbClr val="000000"/>
                          </a:solidFill>
                        </a:rPr>
                        <a:t>작성된 모든 게시글 보기 가능, 그러나 상세보기는 내가 작성한 QNA만 가능</a:t>
                      </a:r>
                      <a:endParaRPr sz="900" u="none" cap="none" strike="noStrike"/>
                    </a:p>
                  </a:txBody>
                  <a:tcPr marT="5075" marB="0" marR="5075" marL="50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b="0" i="0" lang="ko-KR" sz="900" u="none" cap="none" strike="noStrike">
                          <a:solidFill>
                            <a:srgbClr val="000000"/>
                          </a:solidFill>
                        </a:rPr>
                        <a:t>관리자로 부터 답변받으면 받은 쪽지함에 알림 설정</a:t>
                      </a:r>
                      <a:endParaRPr sz="900" u="none" cap="none" strike="noStrike"/>
                    </a:p>
                  </a:txBody>
                  <a:tcPr marT="5075" marB="0" marR="5075" marL="5075" anchor="ctr"/>
                </a:tc>
              </a:tr>
            </a:tbl>
          </a:graphicData>
        </a:graphic>
      </p:graphicFrame>
      <p:grpSp>
        <p:nvGrpSpPr>
          <p:cNvPr id="897" name="Google Shape;897;p30"/>
          <p:cNvGrpSpPr/>
          <p:nvPr/>
        </p:nvGrpSpPr>
        <p:grpSpPr>
          <a:xfrm>
            <a:off x="3245485" y="0"/>
            <a:ext cx="5966460" cy="747395"/>
            <a:chOff x="3245485" y="0"/>
            <a:chExt cx="5966460" cy="747395"/>
          </a:xfrm>
        </p:grpSpPr>
        <p:sp>
          <p:nvSpPr>
            <p:cNvPr id="898" name="Google Shape;898;p30"/>
            <p:cNvSpPr/>
            <p:nvPr/>
          </p:nvSpPr>
          <p:spPr>
            <a:xfrm rot="10800000">
              <a:off x="3245485" y="0"/>
              <a:ext cx="5966460" cy="695325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B4A48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99" name="Google Shape;899;p30"/>
            <p:cNvSpPr/>
            <p:nvPr/>
          </p:nvSpPr>
          <p:spPr>
            <a:xfrm>
              <a:off x="3425825" y="289560"/>
              <a:ext cx="444500" cy="457835"/>
            </a:xfrm>
            <a:custGeom>
              <a:rect b="b" l="l" r="r" t="t"/>
              <a:pathLst>
                <a:path extrusionOk="0" h="625402" w="607199">
                  <a:moveTo>
                    <a:pt x="537601" y="271599"/>
                  </a:moveTo>
                  <a:cubicBezTo>
                    <a:pt x="573930" y="273438"/>
                    <a:pt x="602111" y="288694"/>
                    <a:pt x="606588" y="311939"/>
                  </a:cubicBezTo>
                  <a:cubicBezTo>
                    <a:pt x="612557" y="342933"/>
                    <a:pt x="574125" y="376392"/>
                    <a:pt x="520747" y="386672"/>
                  </a:cubicBezTo>
                  <a:cubicBezTo>
                    <a:pt x="467369" y="396952"/>
                    <a:pt x="419259" y="380160"/>
                    <a:pt x="413290" y="349167"/>
                  </a:cubicBezTo>
                  <a:cubicBezTo>
                    <a:pt x="407321" y="318173"/>
                    <a:pt x="445753" y="284715"/>
                    <a:pt x="499131" y="274434"/>
                  </a:cubicBezTo>
                  <a:cubicBezTo>
                    <a:pt x="512476" y="271864"/>
                    <a:pt x="525491" y="270986"/>
                    <a:pt x="537601" y="271599"/>
                  </a:cubicBezTo>
                  <a:close/>
                  <a:moveTo>
                    <a:pt x="234284" y="229392"/>
                  </a:moveTo>
                  <a:cubicBezTo>
                    <a:pt x="316101" y="229392"/>
                    <a:pt x="382427" y="296080"/>
                    <a:pt x="382427" y="378343"/>
                  </a:cubicBezTo>
                  <a:lnTo>
                    <a:pt x="379180" y="394513"/>
                  </a:lnTo>
                  <a:lnTo>
                    <a:pt x="394001" y="416143"/>
                  </a:lnTo>
                  <a:cubicBezTo>
                    <a:pt x="400865" y="432110"/>
                    <a:pt x="404661" y="449666"/>
                    <a:pt x="404661" y="468094"/>
                  </a:cubicBezTo>
                  <a:cubicBezTo>
                    <a:pt x="404661" y="523378"/>
                    <a:pt x="370499" y="570812"/>
                    <a:pt x="321813" y="591074"/>
                  </a:cubicBezTo>
                  <a:lnTo>
                    <a:pt x="277074" y="599961"/>
                  </a:lnTo>
                  <a:lnTo>
                    <a:pt x="254534" y="614914"/>
                  </a:lnTo>
                  <a:cubicBezTo>
                    <a:pt x="238306" y="621667"/>
                    <a:pt x="220463" y="625402"/>
                    <a:pt x="201734" y="625402"/>
                  </a:cubicBezTo>
                  <a:cubicBezTo>
                    <a:pt x="164276" y="625402"/>
                    <a:pt x="130364" y="610463"/>
                    <a:pt x="105816" y="586310"/>
                  </a:cubicBezTo>
                  <a:lnTo>
                    <a:pt x="79815" y="548365"/>
                  </a:lnTo>
                  <a:lnTo>
                    <a:pt x="39730" y="521773"/>
                  </a:lnTo>
                  <a:cubicBezTo>
                    <a:pt x="15183" y="497620"/>
                    <a:pt x="0" y="464253"/>
                    <a:pt x="0" y="427397"/>
                  </a:cubicBezTo>
                  <a:cubicBezTo>
                    <a:pt x="0" y="372113"/>
                    <a:pt x="34162" y="324679"/>
                    <a:pt x="82848" y="304418"/>
                  </a:cubicBezTo>
                  <a:lnTo>
                    <a:pt x="112415" y="298544"/>
                  </a:lnTo>
                  <a:lnTo>
                    <a:pt x="129531" y="273019"/>
                  </a:lnTo>
                  <a:cubicBezTo>
                    <a:pt x="156340" y="246064"/>
                    <a:pt x="193376" y="229392"/>
                    <a:pt x="234284" y="229392"/>
                  </a:cubicBezTo>
                  <a:close/>
                  <a:moveTo>
                    <a:pt x="470009" y="100346"/>
                  </a:moveTo>
                  <a:cubicBezTo>
                    <a:pt x="478421" y="101230"/>
                    <a:pt x="485847" y="104223"/>
                    <a:pt x="491704" y="109510"/>
                  </a:cubicBezTo>
                  <a:cubicBezTo>
                    <a:pt x="515134" y="130659"/>
                    <a:pt x="504601" y="180514"/>
                    <a:pt x="468177" y="220866"/>
                  </a:cubicBezTo>
                  <a:cubicBezTo>
                    <a:pt x="431754" y="261217"/>
                    <a:pt x="383234" y="276783"/>
                    <a:pt x="359804" y="255634"/>
                  </a:cubicBezTo>
                  <a:cubicBezTo>
                    <a:pt x="336375" y="234485"/>
                    <a:pt x="346908" y="184630"/>
                    <a:pt x="383331" y="144278"/>
                  </a:cubicBezTo>
                  <a:cubicBezTo>
                    <a:pt x="410649" y="114015"/>
                    <a:pt x="444771" y="97693"/>
                    <a:pt x="470009" y="100346"/>
                  </a:cubicBezTo>
                  <a:close/>
                  <a:moveTo>
                    <a:pt x="119388" y="31433"/>
                  </a:moveTo>
                  <a:cubicBezTo>
                    <a:pt x="150951" y="31433"/>
                    <a:pt x="176538" y="75499"/>
                    <a:pt x="176538" y="129858"/>
                  </a:cubicBezTo>
                  <a:cubicBezTo>
                    <a:pt x="176538" y="184217"/>
                    <a:pt x="150951" y="228283"/>
                    <a:pt x="119388" y="228283"/>
                  </a:cubicBezTo>
                  <a:cubicBezTo>
                    <a:pt x="87825" y="228283"/>
                    <a:pt x="62238" y="184217"/>
                    <a:pt x="62238" y="129858"/>
                  </a:cubicBezTo>
                  <a:cubicBezTo>
                    <a:pt x="62238" y="75499"/>
                    <a:pt x="87825" y="31433"/>
                    <a:pt x="119388" y="31433"/>
                  </a:cubicBezTo>
                  <a:close/>
                  <a:moveTo>
                    <a:pt x="314052" y="1075"/>
                  </a:moveTo>
                  <a:cubicBezTo>
                    <a:pt x="344614" y="8958"/>
                    <a:pt x="358385" y="58017"/>
                    <a:pt x="344809" y="110654"/>
                  </a:cubicBezTo>
                  <a:cubicBezTo>
                    <a:pt x="331233" y="163290"/>
                    <a:pt x="295452" y="199570"/>
                    <a:pt x="264889" y="191687"/>
                  </a:cubicBezTo>
                  <a:cubicBezTo>
                    <a:pt x="234326" y="183804"/>
                    <a:pt x="220555" y="134744"/>
                    <a:pt x="234131" y="82108"/>
                  </a:cubicBezTo>
                  <a:cubicBezTo>
                    <a:pt x="247707" y="29471"/>
                    <a:pt x="283489" y="-6808"/>
                    <a:pt x="314052" y="1075"/>
                  </a:cubicBezTo>
                  <a:close/>
                </a:path>
              </a:pathLst>
            </a:custGeom>
            <a:solidFill>
              <a:srgbClr val="BFB19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900" name="Google Shape;900;p30"/>
            <p:cNvSpPr txBox="1">
              <a:spLocks/>
            </p:cNvSpPr>
            <p:nvPr/>
          </p:nvSpPr>
          <p:spPr>
            <a:xfrm rot="0">
              <a:off x="4775835" y="86360"/>
              <a:ext cx="2950845" cy="522605"/>
            </a:xfrm>
            <a:prstGeom prst="rect"/>
            <a:noFill/>
            <a:ln w="0">
              <a:noFill/>
              <a:prstDash/>
            </a:ln>
          </p:spPr>
          <p:txBody>
            <a:bodyPr wrap="square" lIns="91440" tIns="45720" rIns="91440" bIns="45720" numCol="1" vert="horz" anchor="t">
              <a:spAutoFit/>
            </a:bodyPr>
            <a:lstStyle/>
            <a:p>
              <a:pPr marL="0" indent="0" rtl="0" algn="ctr" latinLnBrk="0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sz="2800" cap="none" i="0" b="1" strike="noStrike">
                  <a:solidFill>
                    <a:schemeClr val="lt1"/>
                  </a:solidFill>
                  <a:latin typeface="Arial" charset="0"/>
                  <a:ea typeface="Arial" charset="0"/>
                  <a:cs typeface="Arial" charset="0"/>
                </a:rPr>
                <a:t>요구사항 정의서</a:t>
              </a:r>
              <a:endParaRPr lang="ko-KR" altLang="en-US" sz="2800" cap="none" i="0" b="1" strike="noStrike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D966"/>
        </a:solidFill>
      </p:bgPr>
    </p:bg>
    <p:spTree>
      <p:nvGrpSpPr>
        <p:cNvPr id="904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31"/>
          <p:cNvSpPr txBox="1"/>
          <p:nvPr/>
        </p:nvSpPr>
        <p:spPr>
          <a:xfrm>
            <a:off x="3381375" y="2910840"/>
            <a:ext cx="5486400" cy="6362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lgun Gothic"/>
              <a:buNone/>
            </a:pPr>
            <a:r>
              <a:t/>
            </a:r>
            <a:endParaRPr b="0" i="0" sz="3600" u="none" cap="none" strike="noStrike">
              <a:solidFill>
                <a:srgbClr val="BFB19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906" name="Google Shape;906;p31"/>
          <p:cNvGraphicFramePr/>
          <p:nvPr/>
        </p:nvGraphicFramePr>
        <p:xfrm>
          <a:off x="963091" y="689054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{34D2ED73-E29B-4F42-A257-8032ADDD0D3D}</a:tableStyleId>
              </a:tblPr>
              <a:tblGrid>
                <a:gridCol w="540075"/>
                <a:gridCol w="720100"/>
                <a:gridCol w="1080125"/>
                <a:gridCol w="4325075"/>
                <a:gridCol w="3600450"/>
              </a:tblGrid>
              <a:tr h="2801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rPr b="1" lang="ko-KR" sz="900" u="none" cap="none" strike="noStrike">
                          <a:solidFill>
                            <a:schemeClr val="dk1"/>
                          </a:solidFill>
                        </a:rPr>
                        <a:t>구분</a:t>
                      </a:r>
                      <a:endParaRPr b="1" i="0"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5125" marB="0" marR="5125" marL="5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rPr b="1" lang="ko-KR" sz="900" u="none" cap="none" strike="noStrike">
                          <a:solidFill>
                            <a:schemeClr val="dk1"/>
                          </a:solidFill>
                        </a:rPr>
                        <a:t>서비스(메뉴)</a:t>
                      </a:r>
                      <a:endParaRPr b="1" i="0"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5125" marB="0" marR="5125" marL="5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rPr b="1" lang="ko-KR" sz="900" u="none" cap="none" strike="noStrike">
                          <a:solidFill>
                            <a:schemeClr val="dk1"/>
                          </a:solidFill>
                        </a:rPr>
                        <a:t>필요 기능</a:t>
                      </a:r>
                      <a:endParaRPr b="1" i="0"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5125" marB="0" marR="5125" marL="5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rPr b="1" lang="ko-KR" sz="900" u="none" cap="none" strike="noStrike">
                          <a:solidFill>
                            <a:schemeClr val="dk1"/>
                          </a:solidFill>
                        </a:rPr>
                        <a:t>기능 설명</a:t>
                      </a:r>
                      <a:endParaRPr b="1" i="0"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5125" marB="0" marR="5125" marL="5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rPr b="1" lang="ko-KR" sz="900" u="none" cap="none" strike="noStrike">
                          <a:solidFill>
                            <a:schemeClr val="dk1"/>
                          </a:solidFill>
                        </a:rPr>
                        <a:t>레퍼런스</a:t>
                      </a:r>
                      <a:endParaRPr b="1" i="0"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5125" marB="0" marR="5125" marL="5125" anchor="ctr"/>
                </a:tc>
              </a:tr>
              <a:tr h="273650">
                <a:tc rowSpan="1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rPr lang="ko-KR" sz="900" u="none" cap="none" strike="noStrike"/>
                        <a:t>시터</a:t>
                      </a:r>
                      <a:endParaRPr b="0" i="0" sz="9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5125" marB="0" marR="5125" marL="5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rPr lang="ko-KR" sz="900" u="none" cap="none" strike="noStrike"/>
                        <a:t>마이페이지</a:t>
                      </a:r>
                      <a:endParaRPr b="0" i="0" sz="9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5125" marB="0" marR="5125" marL="5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rPr lang="ko-KR" sz="900" u="none" cap="none" strike="noStrike"/>
                        <a:t>마이프로필</a:t>
                      </a:r>
                      <a:endParaRPr b="0" i="0" sz="9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5125" marB="0" marR="5125" marL="5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rPr lang="ko-KR" sz="900" u="none" cap="none" strike="noStrike"/>
                        <a:t>[사진],[이름],[성별],[연락처], [주소],[활동지역],[이력서] 확인, </a:t>
                      </a:r>
                      <a:endParaRPr sz="900" u="none" cap="none" strike="noStrike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rPr lang="ko-KR" sz="900" u="none" cap="none" strike="noStrike"/>
                        <a:t>[정보수정], [탈퇴],[휴가신청] 기능</a:t>
                      </a:r>
                      <a:endParaRPr b="0" i="0" sz="9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5125" marB="0" marR="5125" marL="51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rPr lang="ko-KR" sz="900" u="none" cap="none" strike="noStrike"/>
                        <a:t>　</a:t>
                      </a:r>
                      <a:endParaRPr b="0" i="0" sz="9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5125" marB="0" marR="5125" marL="5125" anchor="b"/>
                </a:tc>
              </a:tr>
              <a:tr h="273650">
                <a:tc vMerge="1"/>
                <a:tc rowSpan="5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rPr lang="ko-KR" sz="900" u="none" cap="none" strike="noStrike"/>
                        <a:t>돌봄활동</a:t>
                      </a:r>
                      <a:endParaRPr b="0" i="0" sz="9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5125" marB="0" marR="5125" marL="5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rPr lang="ko-KR" sz="900" u="none" cap="none" strike="noStrike"/>
                        <a:t>예약관리</a:t>
                      </a:r>
                      <a:endParaRPr b="0" i="0" sz="9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5125" marB="0" marR="5125" marL="5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rPr lang="ko-KR" sz="900" u="none" cap="none" strike="noStrike"/>
                        <a:t>보호자로부터 신청 받은 활동들 목록 보여주기, </a:t>
                      </a:r>
                      <a:endParaRPr sz="900" u="none" cap="none" strike="noStrike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rPr lang="ko-KR" sz="900" u="none" cap="none" strike="noStrike"/>
                        <a:t>게시글 하나 선택 후 신청내역 상세로 이동</a:t>
                      </a:r>
                      <a:endParaRPr sz="900" u="none" cap="none" strike="noStrike"/>
                    </a:p>
                  </a:txBody>
                  <a:tcPr marT="5125" marB="0" marR="5125" marL="51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rPr lang="ko-KR" sz="900" u="none" cap="none" strike="noStrike"/>
                        <a:t>　</a:t>
                      </a:r>
                      <a:endParaRPr b="0" i="0" sz="9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5125" marB="0" marR="5125" marL="5125" anchor="b"/>
                </a:tc>
              </a:tr>
              <a:tr h="297375"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rPr lang="ko-KR" sz="900" u="none" cap="none" strike="noStrike"/>
                        <a:t>신청내역 상세</a:t>
                      </a:r>
                      <a:endParaRPr b="0" i="0" sz="9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5125" marB="0" marR="5125" marL="5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rPr lang="ko-KR" sz="900" u="none" cap="none" strike="noStrike"/>
                        <a:t>[예약번호],[예약시간],[보호자],[반려견 이름],[지역],[활동시간], [반려견 상세 정보] 등 확인 가능 후 [수락],[거절] 가능</a:t>
                      </a:r>
                      <a:endParaRPr sz="900" u="none" cap="none" strike="noStrike"/>
                    </a:p>
                  </a:txBody>
                  <a:tcPr marT="5125" marB="0" marR="5125" marL="51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rPr lang="ko-KR" sz="900" u="none" cap="none" strike="noStrike"/>
                        <a:t>　</a:t>
                      </a:r>
                      <a:endParaRPr b="0" i="0" sz="9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5125" marB="0" marR="5125" marL="5125" anchor="b"/>
                </a:tc>
              </a:tr>
              <a:tr h="191175"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rPr lang="ko-KR" sz="900" u="none" cap="none" strike="noStrike"/>
                        <a:t>스케줄관리</a:t>
                      </a:r>
                      <a:endParaRPr b="0" i="0" sz="9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5125" marB="0" marR="5125" marL="5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rPr lang="ko-KR" sz="900" u="none" cap="none" strike="noStrike"/>
                        <a:t>승인 완료한 모든 활동들 목록 보여주기</a:t>
                      </a:r>
                      <a:endParaRPr b="0" i="0" sz="9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5125" marB="0" marR="5125" marL="51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rPr lang="ko-KR" sz="900" u="none" cap="none" strike="noStrike"/>
                        <a:t>예약번호 클릭하면 돌봄활동 관리로 이동</a:t>
                      </a:r>
                      <a:endParaRPr b="0" i="0" sz="9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5125" marB="0" marR="5125" marL="5125" anchor="b"/>
                </a:tc>
              </a:tr>
              <a:tr h="403350"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rPr lang="ko-KR" sz="900" u="none" cap="none" strike="noStrike"/>
                        <a:t>돌봄활동관리</a:t>
                      </a:r>
                      <a:endParaRPr b="0" i="0" sz="9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5125" marB="0" marR="5125" marL="5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rPr lang="ko-KR" sz="900" u="none" cap="none" strike="noStrike"/>
                        <a:t>[보호자 메일],[반려견 이름],[날짜],[활동시간] 등 간단한 활동 정보 보기 가능,</a:t>
                      </a:r>
                      <a:br>
                        <a:rPr lang="ko-KR" sz="900" u="none" cap="none" strike="noStrike"/>
                      </a:br>
                      <a:r>
                        <a:rPr lang="ko-KR" sz="900" u="none" cap="none" strike="noStrike"/>
                        <a:t> [돌봄일지 작성],[수정] 확인 가능, </a:t>
                      </a:r>
                      <a:endParaRPr sz="900" u="none" cap="none" strike="noStrike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rPr lang="ko-KR" sz="900" u="none" cap="none" strike="noStrike"/>
                        <a:t>보호자가 작성한 돌봄 후기 확인 가능, [보호자 신고] 기능</a:t>
                      </a:r>
                      <a:endParaRPr sz="900" u="none" cap="none" strike="noStrike"/>
                    </a:p>
                  </a:txBody>
                  <a:tcPr marT="5125" marB="0" marR="5125" marL="51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rPr lang="ko-KR" sz="900" u="none" cap="none" strike="noStrike"/>
                        <a:t>　</a:t>
                      </a:r>
                      <a:endParaRPr b="0" i="0" sz="9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5125" marB="0" marR="5125" marL="5125" anchor="b"/>
                </a:tc>
              </a:tr>
              <a:tr h="191175"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rPr lang="ko-KR" sz="900" u="none" cap="none" strike="noStrike"/>
                        <a:t>신고 내역</a:t>
                      </a:r>
                      <a:endParaRPr b="0" i="0" sz="9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5125" marB="0" marR="5125" marL="5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rPr lang="ko-KR" sz="900" u="none" cap="none" strike="noStrike"/>
                        <a:t>내가 신고한 신고내역 보여주기, [신고삭제] 기능</a:t>
                      </a:r>
                      <a:endParaRPr b="0" i="0" sz="9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5125" marB="0" marR="5125" marL="51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rPr lang="ko-KR" sz="900" u="none" cap="none" strike="noStrike"/>
                        <a:t>　</a:t>
                      </a:r>
                      <a:endParaRPr b="0" i="0" sz="9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5125" marB="0" marR="5125" marL="5125" anchor="b"/>
                </a:tc>
              </a:tr>
              <a:tr h="191175">
                <a:tc vMerge="1"/>
                <a:tc rowSpan="5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rPr lang="ko-KR" sz="900" u="none" cap="none" strike="noStrike"/>
                        <a:t>커뮤니티</a:t>
                      </a:r>
                      <a:endParaRPr b="0" i="0" sz="9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5125" marB="0" marR="5125" marL="5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rPr lang="ko-KR" sz="900" u="none" cap="none" strike="noStrike"/>
                        <a:t>커뮤니티</a:t>
                      </a:r>
                      <a:endParaRPr b="0" i="0" sz="9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5125" marB="0" marR="5125" marL="5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rPr lang="ko-KR" sz="900" u="none" cap="none" strike="noStrike"/>
                        <a:t>작성된 게시글 보여주기, [글쓰기],[수정],[삭제],[댓글] 기능</a:t>
                      </a:r>
                      <a:endParaRPr b="0" i="0" sz="9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5125" marB="0" marR="5125" marL="51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rPr lang="ko-KR" sz="900" u="none" cap="none" strike="noStrike"/>
                        <a:t>작성자 클릭하면 쪽지 보내기, 게시글 클릭하면 게시글 보기로 이동</a:t>
                      </a:r>
                      <a:endParaRPr b="0" i="0" sz="9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5125" marB="0" marR="5125" marL="5125" anchor="b"/>
                </a:tc>
              </a:tr>
              <a:tr h="191175"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rPr lang="ko-KR" sz="900" u="none" cap="none" strike="noStrike"/>
                        <a:t>게시글 보기</a:t>
                      </a:r>
                      <a:endParaRPr b="0" i="0" sz="9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5125" marB="0" marR="5125" marL="5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rPr lang="ko-KR" sz="900" u="none" cap="none" strike="noStrike"/>
                        <a:t>작성자가 쓴 게시글 보기, [댓글] 기능</a:t>
                      </a:r>
                      <a:endParaRPr b="0" i="0" sz="9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5125" marB="0" marR="5125" marL="51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rPr lang="ko-KR" sz="900" u="none" cap="none" strike="noStrike"/>
                        <a:t>　</a:t>
                      </a:r>
                      <a:endParaRPr b="0" i="0" sz="9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5125" marB="0" marR="5125" marL="5125" anchor="b"/>
                </a:tc>
              </a:tr>
              <a:tr h="191175"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rPr lang="ko-KR" sz="900" u="none" cap="none" strike="noStrike"/>
                        <a:t>내가 쓴 글</a:t>
                      </a:r>
                      <a:endParaRPr b="0" i="0" sz="9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5125" marB="0" marR="5125" marL="5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rPr lang="ko-KR" sz="900" u="none" cap="none" strike="noStrike"/>
                        <a:t>내 글 목록 확인 가능</a:t>
                      </a:r>
                      <a:endParaRPr b="0" i="0" sz="9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5125" marB="0" marR="5125" marL="51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rPr lang="ko-KR" sz="900" u="none" cap="none" strike="noStrike"/>
                        <a:t>　</a:t>
                      </a:r>
                      <a:endParaRPr b="0" i="0" sz="9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5125" marB="0" marR="5125" marL="5125" anchor="b"/>
                </a:tc>
              </a:tr>
              <a:tr h="191175"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rPr lang="ko-KR" sz="900" u="none" cap="none" strike="noStrike"/>
                        <a:t>받은 쪽지함</a:t>
                      </a:r>
                      <a:endParaRPr b="0" i="0" sz="9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5125" marB="0" marR="5125" marL="5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rPr lang="ko-KR" sz="900" u="none" cap="none" strike="noStrike"/>
                        <a:t>다른 보호자, 시터, 관리자로 부터 받은 쪽지 확인 가능, [답장],[삭제] 기능</a:t>
                      </a:r>
                      <a:endParaRPr sz="900" u="none" cap="none" strike="noStrike"/>
                    </a:p>
                  </a:txBody>
                  <a:tcPr marT="5125" marB="0" marR="5125" marL="51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rPr lang="ko-KR" sz="900" u="none" cap="none" strike="noStrike"/>
                        <a:t>　</a:t>
                      </a:r>
                      <a:endParaRPr b="0" i="0" sz="9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5125" marB="0" marR="5125" marL="5125" anchor="b"/>
                </a:tc>
              </a:tr>
              <a:tr h="191175"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rPr lang="ko-KR" sz="900" u="none" cap="none" strike="noStrike"/>
                        <a:t>보낸 쪽지함</a:t>
                      </a:r>
                      <a:endParaRPr b="0" i="0" sz="9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5125" marB="0" marR="5125" marL="5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rPr lang="ko-KR" sz="900" u="none" cap="none" strike="noStrike"/>
                        <a:t>내가 보낸 쪽지 목록 확인,삭제 가능</a:t>
                      </a:r>
                      <a:endParaRPr b="0" i="0" sz="9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5125" marB="0" marR="5125" marL="51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rPr lang="ko-KR" sz="900" u="none" cap="none" strike="noStrike"/>
                        <a:t>수신자가 열람했으면 삭제 불가</a:t>
                      </a:r>
                      <a:endParaRPr b="0" i="0" sz="9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5125" marB="0" marR="5125" marL="5125" anchor="b"/>
                </a:tc>
              </a:tr>
              <a:tr h="19117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rPr lang="ko-KR" sz="900" u="none" cap="none" strike="noStrike"/>
                        <a:t>고객센터</a:t>
                      </a:r>
                      <a:endParaRPr b="0" i="0" sz="9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5125" marB="0" marR="5125" marL="5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rPr lang="ko-KR" sz="900" u="none" cap="none" strike="noStrike"/>
                        <a:t>QNA 게시판</a:t>
                      </a:r>
                      <a:endParaRPr b="0" i="0" sz="9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5125" marB="0" marR="5125" marL="5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rPr lang="ko-KR" sz="900" u="none" cap="none" strike="noStrike"/>
                        <a:t>작성된 모든 게시글 보기 가능, 그러나 상세보기는 내가 작성한 QNA만 가능</a:t>
                      </a:r>
                      <a:endParaRPr b="0" i="0" sz="9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5125" marB="0" marR="5125" marL="51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rPr lang="ko-KR" sz="900" u="none" cap="none" strike="noStrike"/>
                        <a:t>관리자로 부터 답변받으면 받은 쪽지함에 알림 설정</a:t>
                      </a:r>
                      <a:endParaRPr b="0" i="0" sz="9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5125" marB="0" marR="5125" marL="5125" anchor="b"/>
                </a:tc>
              </a:tr>
              <a:tr h="191175">
                <a:tc rowSpan="16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rPr lang="ko-KR" sz="900" u="none" cap="none" strike="noStrike"/>
                        <a:t>관리자</a:t>
                      </a:r>
                      <a:endParaRPr b="0" i="0" sz="9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5125" marB="0" marR="5125" marL="5125" anchor="ctr"/>
                </a:tc>
                <a:tc rowSpan="5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rPr lang="ko-KR" sz="900" u="none" cap="none" strike="noStrike"/>
                        <a:t>마이페이지</a:t>
                      </a:r>
                      <a:endParaRPr b="0" i="0" sz="9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5125" marB="0" marR="5125" marL="5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rPr lang="ko-KR" sz="900" u="none" cap="none" strike="noStrike"/>
                        <a:t>보호자목록</a:t>
                      </a:r>
                      <a:endParaRPr sz="900" u="none" cap="none" strike="noStrike"/>
                    </a:p>
                  </a:txBody>
                  <a:tcPr marT="5125" marB="0" marR="5125" marL="5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rPr lang="ko-KR" sz="900" u="none" cap="none" strike="noStrike"/>
                        <a:t>가입한 회원들 목록 나열.[이름],[이메일],[주소],[연락처],[성별],[활동상태] 확인 가능</a:t>
                      </a:r>
                      <a:endParaRPr b="0" i="0" sz="9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5125" marB="0" marR="5125" marL="51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rPr lang="ko-KR" sz="900" u="none" cap="none" strike="noStrike"/>
                        <a:t>회원 한명 클릭하면 회원 정보로 이동</a:t>
                      </a:r>
                      <a:endParaRPr b="0" i="0" sz="9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5125" marB="0" marR="5125" marL="5125" anchor="b"/>
                </a:tc>
              </a:tr>
              <a:tr h="273650"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rPr lang="ko-KR" sz="900" u="none" cap="none" strike="noStrike"/>
                        <a:t>보호자정보</a:t>
                      </a:r>
                      <a:endParaRPr sz="900" u="none" cap="none" strike="noStrike"/>
                    </a:p>
                  </a:txBody>
                  <a:tcPr marT="5125" marB="0" marR="5125" marL="5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rPr lang="ko-KR" sz="900" u="none" cap="none" strike="noStrike"/>
                        <a:t>회원 정보 상세보기 , 신고당한 정보 확인 가능, 누적 신고 수 확인 후 </a:t>
                      </a:r>
                      <a:endParaRPr sz="900" u="none" cap="none" strike="noStrike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rPr lang="ko-KR" sz="900" u="none" cap="none" strike="noStrike"/>
                        <a:t>[활동 중단] 가능</a:t>
                      </a:r>
                      <a:endParaRPr b="0" i="0" sz="9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5125" marB="0" marR="5125" marL="51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rPr lang="ko-KR" sz="900" u="none" cap="none" strike="noStrike"/>
                        <a:t>　</a:t>
                      </a:r>
                      <a:endParaRPr b="0" i="0" sz="9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5125" marB="0" marR="5125" marL="5125" anchor="b"/>
                </a:tc>
              </a:tr>
              <a:tr h="273650"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rPr lang="ko-KR" sz="900" u="none" cap="none" strike="noStrike"/>
                        <a:t>시터목록</a:t>
                      </a:r>
                      <a:endParaRPr b="0" i="0" sz="9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5125" marB="0" marR="5125" marL="5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rPr lang="ko-KR" sz="900" u="none" cap="none" strike="noStrike"/>
                        <a:t>가입한 시터들 목록 나열[이름],[이메일],[성별],[연락처],[주소],[활동 지역],[활동상태] 확인 가능</a:t>
                      </a:r>
                      <a:endParaRPr b="0" i="0" sz="9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5125" marB="0" marR="5125" marL="51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rPr lang="ko-KR" sz="900" u="none" cap="none" strike="noStrike"/>
                        <a:t>관리 누르면 시터 정보로 이동</a:t>
                      </a:r>
                      <a:endParaRPr b="0" i="0" sz="9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5125" marB="0" marR="5125" marL="5125" anchor="b"/>
                </a:tc>
              </a:tr>
              <a:tr h="273650"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rPr lang="ko-KR" sz="900" u="none" cap="none" strike="noStrike"/>
                        <a:t>시터 정보</a:t>
                      </a:r>
                      <a:endParaRPr b="0" i="0" sz="9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5125" marB="0" marR="5125" marL="5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rPr lang="ko-KR" sz="900" u="none" cap="none" strike="noStrike"/>
                        <a:t>시터 정보 상세보기, </a:t>
                      </a:r>
                      <a:endParaRPr sz="900" u="none" cap="none" strike="noStrike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rPr lang="ko-KR" sz="900" u="none" cap="none" strike="noStrike"/>
                        <a:t>신고당한 정보 확인 가능, 누적 신고 수 확인 후 [활동 중단] 가능</a:t>
                      </a:r>
                      <a:endParaRPr b="0" i="0" sz="9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5125" marB="0" marR="5125" marL="51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rPr lang="ko-KR" sz="900" u="none" cap="none" strike="noStrike"/>
                        <a:t>　</a:t>
                      </a:r>
                      <a:endParaRPr b="0" i="0" sz="9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5125" marB="0" marR="5125" marL="5125" anchor="b"/>
                </a:tc>
              </a:tr>
              <a:tr h="151725"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rPr lang="ko-KR" sz="900" u="none" cap="none" strike="noStrike"/>
                        <a:t>구매내역 목록</a:t>
                      </a:r>
                      <a:endParaRPr b="0" i="0" sz="9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5125" marB="0" marR="5125" marL="5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rPr lang="ko-KR" sz="900" u="none" cap="none" strike="noStrike"/>
                        <a:t> 모든 보호자가 구매한 이용권 목록들 보기 가능, [구매 승인],[환불 승인] 기능</a:t>
                      </a:r>
                      <a:endParaRPr sz="900" u="none" cap="none" strike="noStrike"/>
                    </a:p>
                  </a:txBody>
                  <a:tcPr marT="5125" marB="0" marR="5125" marL="51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rPr lang="ko-KR" sz="900" u="none" cap="none" strike="noStrike"/>
                        <a:t>　</a:t>
                      </a:r>
                      <a:endParaRPr b="0" i="0" sz="9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5125" marB="0" marR="5125" marL="5125" anchor="b"/>
                </a:tc>
              </a:tr>
              <a:tr h="151725">
                <a:tc vMerge="1"/>
                <a:tc rowSpan="4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rPr lang="ko-KR" sz="900" u="none" cap="none" strike="noStrike"/>
                        <a:t>돌봄활동</a:t>
                      </a:r>
                      <a:endParaRPr b="0" i="0" sz="9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5125" marB="0" marR="5125" marL="5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rPr lang="ko-KR" sz="900" u="none" cap="none" strike="noStrike"/>
                        <a:t>활동관리</a:t>
                      </a:r>
                      <a:endParaRPr b="0" i="0" sz="9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5125" marB="0" marR="5125" marL="5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rPr lang="ko-KR" sz="900" u="none" cap="none" strike="noStrike"/>
                        <a:t>전체 돌봄활동 목록 보기 가능</a:t>
                      </a:r>
                      <a:endParaRPr b="0" i="0" sz="9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5125" marB="0" marR="5125" marL="51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rPr lang="ko-KR" sz="900" u="none" cap="none" strike="noStrike"/>
                        <a:t>게시글 클릭하면 돌봄활동 상세 페이지로 이동</a:t>
                      </a:r>
                      <a:endParaRPr b="0" i="0" sz="9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5125" marB="0" marR="5125" marL="5125" anchor="b"/>
                </a:tc>
              </a:tr>
              <a:tr h="273650"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rPr lang="ko-KR" sz="900" u="none" cap="none" strike="noStrike"/>
                        <a:t>돌봄활동 상세</a:t>
                      </a:r>
                      <a:endParaRPr b="0" i="0" sz="9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5125" marB="0" marR="5125" marL="5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rPr lang="ko-KR" sz="900" u="none" cap="none" strike="noStrike"/>
                        <a:t>돌봄활동 상세정보 확인 가능/ 돌봄일지,돌봄활동 후기 보기/ 관리자 권한 돌봄후기 삭제 가능</a:t>
                      </a:r>
                      <a:endParaRPr b="0" i="0" sz="9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5125" marB="0" marR="5125" marL="51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rPr lang="ko-KR" sz="900" u="none" cap="none" strike="noStrike"/>
                        <a:t>　</a:t>
                      </a:r>
                      <a:endParaRPr b="0" i="0" sz="9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5125" marB="0" marR="5125" marL="5125" anchor="b"/>
                </a:tc>
              </a:tr>
              <a:tr h="151725"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rPr lang="ko-KR" sz="900" u="none" cap="none" strike="noStrike"/>
                        <a:t>신고(보호자)</a:t>
                      </a:r>
                      <a:endParaRPr sz="900" u="none" cap="none" strike="noStrike"/>
                    </a:p>
                  </a:txBody>
                  <a:tcPr marT="5125" marB="0" marR="5125" marL="5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rPr lang="ko-KR" sz="900" u="none" cap="none" strike="noStrike"/>
                        <a:t>신고당한 보호자들 리스트 보기/ [보호자 이메일],[신고자],[신고 내용],[신고 일시]</a:t>
                      </a:r>
                      <a:endParaRPr sz="900" u="none" cap="none" strike="noStrike"/>
                    </a:p>
                  </a:txBody>
                  <a:tcPr marT="5125" marB="0" marR="5125" marL="51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rPr lang="ko-KR" sz="900" u="none" cap="none" strike="noStrike"/>
                        <a:t>보호자 클릭하면 보호자 정보로 이동</a:t>
                      </a:r>
                      <a:endParaRPr sz="900" u="none" cap="none" strike="noStrike"/>
                    </a:p>
                  </a:txBody>
                  <a:tcPr marT="5125" marB="0" marR="5125" marL="5125" anchor="b"/>
                </a:tc>
              </a:tr>
              <a:tr h="151725"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rPr lang="ko-KR" sz="900" u="none" cap="none" strike="noStrike"/>
                        <a:t>신고(시터)</a:t>
                      </a:r>
                      <a:endParaRPr b="0" i="0" sz="9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5125" marB="0" marR="5125" marL="5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rPr lang="ko-KR" sz="900" u="none" cap="none" strike="noStrike"/>
                        <a:t>신고당한 시터들 리스트 보기/ [보호자 이메일],[신고자],[신고 내용],[신고 일시]</a:t>
                      </a:r>
                      <a:endParaRPr sz="900" u="none" cap="none" strike="noStrike"/>
                    </a:p>
                  </a:txBody>
                  <a:tcPr marT="5125" marB="0" marR="5125" marL="51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rPr lang="ko-KR" sz="900" u="none" cap="none" strike="noStrike"/>
                        <a:t>시터 클릭하면 시터 정보로 이동</a:t>
                      </a:r>
                      <a:endParaRPr b="0" i="0" sz="9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5125" marB="0" marR="5125" marL="5125" anchor="b"/>
                </a:tc>
              </a:tr>
              <a:tr h="151725">
                <a:tc vMerge="1"/>
                <a:tc rowSpan="5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rPr lang="ko-KR" sz="900" u="none" cap="none" strike="noStrike"/>
                        <a:t>커뮤니티</a:t>
                      </a:r>
                      <a:endParaRPr b="0" i="0" sz="9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5125" marB="0" marR="5125" marL="5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rPr lang="ko-KR" sz="900" u="none" cap="none" strike="noStrike"/>
                        <a:t>커뮤니티</a:t>
                      </a:r>
                      <a:endParaRPr b="0" i="0" sz="9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5125" marB="0" marR="5125" marL="5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rPr lang="ko-KR" sz="900" u="none" cap="none" strike="noStrike"/>
                        <a:t>모든 회원이 쓴 게시글 목록 보기</a:t>
                      </a:r>
                      <a:endParaRPr b="0" i="0" sz="9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5125" marB="0" marR="5125" marL="51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rPr lang="ko-KR" sz="900" u="none" cap="none" strike="noStrike"/>
                        <a:t>작성자 클릭하면 쪽지 보내기, 게시글 클릭하면 게시글 보기로 이동</a:t>
                      </a:r>
                      <a:endParaRPr b="0" i="0" sz="9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5125" marB="0" marR="5125" marL="5125" anchor="b"/>
                </a:tc>
              </a:tr>
              <a:tr h="151725"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rPr lang="ko-KR" sz="900" u="none" cap="none" strike="noStrike"/>
                        <a:t>게시글 보기</a:t>
                      </a:r>
                      <a:endParaRPr b="0" i="0" sz="9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5125" marB="0" marR="5125" marL="5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rPr lang="ko-KR" sz="900" u="none" cap="none" strike="noStrike"/>
                        <a:t>작성자가 쓴 게시글 보기, [댓글] 기능, 관리자 권한 [게시글 삭제] 가능</a:t>
                      </a:r>
                      <a:endParaRPr b="0" i="0" sz="9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5125" marB="0" marR="5125" marL="51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rPr lang="ko-KR" sz="900" u="none" cap="none" strike="noStrike"/>
                        <a:t>　</a:t>
                      </a:r>
                      <a:endParaRPr b="0" i="0" sz="9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5125" marB="0" marR="5125" marL="5125" anchor="b"/>
                </a:tc>
              </a:tr>
              <a:tr h="151725"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rPr lang="ko-KR" sz="900" u="none" cap="none" strike="noStrike"/>
                        <a:t>내가 쓴 글</a:t>
                      </a:r>
                      <a:endParaRPr b="0" i="0" sz="9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5125" marB="0" marR="5125" marL="5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rPr lang="ko-KR" sz="900" u="none" cap="none" strike="noStrike"/>
                        <a:t>내 글 목록 확인 가능</a:t>
                      </a:r>
                      <a:endParaRPr b="0" i="0" sz="9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5125" marB="0" marR="5125" marL="51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rPr lang="ko-KR" sz="900" u="none" cap="none" strike="noStrike"/>
                        <a:t>　</a:t>
                      </a:r>
                      <a:endParaRPr b="0" i="0" sz="9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5125" marB="0" marR="5125" marL="5125" anchor="b"/>
                </a:tc>
              </a:tr>
              <a:tr h="151725"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rPr lang="ko-KR" sz="900" u="none" cap="none" strike="noStrike"/>
                        <a:t>받은 쪽지함</a:t>
                      </a:r>
                      <a:endParaRPr b="0" i="0" sz="9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5125" marB="0" marR="5125" marL="5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rPr lang="ko-KR" sz="900" u="none" cap="none" strike="noStrike"/>
                        <a:t>보호자, 시터로 부터 받은 쪽지 확인 가능, [답장],[삭제] 기능</a:t>
                      </a:r>
                      <a:endParaRPr sz="900" u="none" cap="none" strike="noStrike"/>
                    </a:p>
                  </a:txBody>
                  <a:tcPr marT="5125" marB="0" marR="5125" marL="51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rPr lang="ko-KR" sz="900" u="none" cap="none" strike="noStrike"/>
                        <a:t>　</a:t>
                      </a:r>
                      <a:endParaRPr b="0" i="0" sz="9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5125" marB="0" marR="5125" marL="5125" anchor="b"/>
                </a:tc>
              </a:tr>
              <a:tr h="151725"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rPr lang="ko-KR" sz="900" u="none" cap="none" strike="noStrike"/>
                        <a:t>보낸 쪽지함</a:t>
                      </a:r>
                      <a:endParaRPr b="0" i="0" sz="9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5125" marB="0" marR="5125" marL="5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rPr lang="ko-KR" sz="900" u="none" cap="none" strike="noStrike"/>
                        <a:t>내가 보낸 쪽지 목록 확인,삭제 가능</a:t>
                      </a:r>
                      <a:endParaRPr b="0" i="0" sz="9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5125" marB="0" marR="5125" marL="51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rPr lang="ko-KR" sz="900" u="none" cap="none" strike="noStrike"/>
                        <a:t>수신자가 열람했으면 삭제 불가</a:t>
                      </a:r>
                      <a:endParaRPr b="0" i="0" sz="9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5125" marB="0" marR="5125" marL="5125" anchor="b"/>
                </a:tc>
              </a:tr>
              <a:tr h="151725">
                <a:tc vMerge="1"/>
                <a:tc row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rPr lang="ko-KR" sz="900" u="none" cap="none" strike="noStrike"/>
                        <a:t>고객센터</a:t>
                      </a:r>
                      <a:endParaRPr b="0" i="0" sz="9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5125" marB="0" marR="5125" marL="5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rPr lang="ko-KR" sz="900" u="none" cap="none" strike="noStrike"/>
                        <a:t>QNA 게시판</a:t>
                      </a:r>
                      <a:endParaRPr b="0" i="0" sz="9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5125" marB="0" marR="5125" marL="5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rPr lang="ko-KR" sz="900" u="none" cap="none" strike="noStrike"/>
                        <a:t>모든 회원이 작성한 모든 문의 보여주기, 관리자 권한 [삭제] 가능</a:t>
                      </a:r>
                      <a:endParaRPr b="0" i="0" sz="9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5125" marB="0" marR="5125" marL="51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rPr lang="ko-KR" sz="900" u="none" cap="none" strike="noStrike"/>
                        <a:t>게시글 누르면 QNA 상세 페이지로 이동</a:t>
                      </a:r>
                      <a:endParaRPr b="0" i="0" sz="9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5125" marB="0" marR="5125" marL="5125" anchor="b"/>
                </a:tc>
              </a:tr>
              <a:tr h="188125"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rPr lang="ko-KR" sz="900" u="none" cap="none" strike="noStrike"/>
                        <a:t>QNA</a:t>
                      </a:r>
                      <a:endParaRPr b="0" i="0" sz="9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5125" marB="0" marR="5125" marL="5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rPr lang="ko-KR" sz="900" u="none" cap="none" strike="noStrike"/>
                        <a:t>작성자가 작성한 qna 질문 보고 답변 가능</a:t>
                      </a:r>
                      <a:endParaRPr b="0" i="0" sz="9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5125" marB="0" marR="5125" marL="51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rPr lang="ko-KR" sz="900" u="none" cap="none" strike="noStrike"/>
                        <a:t>답변 하면 메일함에 알림 가게 하기</a:t>
                      </a:r>
                      <a:endParaRPr b="0" i="0" sz="9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5125" marB="0" marR="5125" marL="5125" anchor="b"/>
                </a:tc>
              </a:tr>
            </a:tbl>
          </a:graphicData>
        </a:graphic>
      </p:graphicFrame>
      <p:grpSp>
        <p:nvGrpSpPr>
          <p:cNvPr id="907" name="Google Shape;907;p31"/>
          <p:cNvGrpSpPr/>
          <p:nvPr/>
        </p:nvGrpSpPr>
        <p:grpSpPr>
          <a:xfrm>
            <a:off x="3245485" y="0"/>
            <a:ext cx="5966460" cy="747395"/>
            <a:chOff x="3245485" y="0"/>
            <a:chExt cx="5966460" cy="747395"/>
          </a:xfrm>
        </p:grpSpPr>
        <p:sp>
          <p:nvSpPr>
            <p:cNvPr id="908" name="Google Shape;908;p31"/>
            <p:cNvSpPr/>
            <p:nvPr/>
          </p:nvSpPr>
          <p:spPr>
            <a:xfrm rot="10800000">
              <a:off x="3245485" y="0"/>
              <a:ext cx="5966460" cy="695325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B4A48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909" name="Google Shape;909;p31"/>
            <p:cNvSpPr/>
            <p:nvPr/>
          </p:nvSpPr>
          <p:spPr>
            <a:xfrm>
              <a:off x="3425825" y="289560"/>
              <a:ext cx="444500" cy="457835"/>
            </a:xfrm>
            <a:custGeom>
              <a:rect b="b" l="l" r="r" t="t"/>
              <a:pathLst>
                <a:path extrusionOk="0" h="625402" w="607199">
                  <a:moveTo>
                    <a:pt x="537601" y="271599"/>
                  </a:moveTo>
                  <a:cubicBezTo>
                    <a:pt x="573930" y="273438"/>
                    <a:pt x="602111" y="288694"/>
                    <a:pt x="606588" y="311939"/>
                  </a:cubicBezTo>
                  <a:cubicBezTo>
                    <a:pt x="612557" y="342933"/>
                    <a:pt x="574125" y="376392"/>
                    <a:pt x="520747" y="386672"/>
                  </a:cubicBezTo>
                  <a:cubicBezTo>
                    <a:pt x="467369" y="396952"/>
                    <a:pt x="419259" y="380160"/>
                    <a:pt x="413290" y="349167"/>
                  </a:cubicBezTo>
                  <a:cubicBezTo>
                    <a:pt x="407321" y="318173"/>
                    <a:pt x="445753" y="284715"/>
                    <a:pt x="499131" y="274434"/>
                  </a:cubicBezTo>
                  <a:cubicBezTo>
                    <a:pt x="512476" y="271864"/>
                    <a:pt x="525491" y="270986"/>
                    <a:pt x="537601" y="271599"/>
                  </a:cubicBezTo>
                  <a:close/>
                  <a:moveTo>
                    <a:pt x="234284" y="229392"/>
                  </a:moveTo>
                  <a:cubicBezTo>
                    <a:pt x="316101" y="229392"/>
                    <a:pt x="382427" y="296080"/>
                    <a:pt x="382427" y="378343"/>
                  </a:cubicBezTo>
                  <a:lnTo>
                    <a:pt x="379180" y="394513"/>
                  </a:lnTo>
                  <a:lnTo>
                    <a:pt x="394001" y="416143"/>
                  </a:lnTo>
                  <a:cubicBezTo>
                    <a:pt x="400865" y="432110"/>
                    <a:pt x="404661" y="449666"/>
                    <a:pt x="404661" y="468094"/>
                  </a:cubicBezTo>
                  <a:cubicBezTo>
                    <a:pt x="404661" y="523378"/>
                    <a:pt x="370499" y="570812"/>
                    <a:pt x="321813" y="591074"/>
                  </a:cubicBezTo>
                  <a:lnTo>
                    <a:pt x="277074" y="599961"/>
                  </a:lnTo>
                  <a:lnTo>
                    <a:pt x="254534" y="614914"/>
                  </a:lnTo>
                  <a:cubicBezTo>
                    <a:pt x="238306" y="621667"/>
                    <a:pt x="220463" y="625402"/>
                    <a:pt x="201734" y="625402"/>
                  </a:cubicBezTo>
                  <a:cubicBezTo>
                    <a:pt x="164276" y="625402"/>
                    <a:pt x="130364" y="610463"/>
                    <a:pt x="105816" y="586310"/>
                  </a:cubicBezTo>
                  <a:lnTo>
                    <a:pt x="79815" y="548365"/>
                  </a:lnTo>
                  <a:lnTo>
                    <a:pt x="39730" y="521773"/>
                  </a:lnTo>
                  <a:cubicBezTo>
                    <a:pt x="15183" y="497620"/>
                    <a:pt x="0" y="464253"/>
                    <a:pt x="0" y="427397"/>
                  </a:cubicBezTo>
                  <a:cubicBezTo>
                    <a:pt x="0" y="372113"/>
                    <a:pt x="34162" y="324679"/>
                    <a:pt x="82848" y="304418"/>
                  </a:cubicBezTo>
                  <a:lnTo>
                    <a:pt x="112415" y="298544"/>
                  </a:lnTo>
                  <a:lnTo>
                    <a:pt x="129531" y="273019"/>
                  </a:lnTo>
                  <a:cubicBezTo>
                    <a:pt x="156340" y="246064"/>
                    <a:pt x="193376" y="229392"/>
                    <a:pt x="234284" y="229392"/>
                  </a:cubicBezTo>
                  <a:close/>
                  <a:moveTo>
                    <a:pt x="470009" y="100346"/>
                  </a:moveTo>
                  <a:cubicBezTo>
                    <a:pt x="478421" y="101230"/>
                    <a:pt x="485847" y="104223"/>
                    <a:pt x="491704" y="109510"/>
                  </a:cubicBezTo>
                  <a:cubicBezTo>
                    <a:pt x="515134" y="130659"/>
                    <a:pt x="504601" y="180514"/>
                    <a:pt x="468177" y="220866"/>
                  </a:cubicBezTo>
                  <a:cubicBezTo>
                    <a:pt x="431754" y="261217"/>
                    <a:pt x="383234" y="276783"/>
                    <a:pt x="359804" y="255634"/>
                  </a:cubicBezTo>
                  <a:cubicBezTo>
                    <a:pt x="336375" y="234485"/>
                    <a:pt x="346908" y="184630"/>
                    <a:pt x="383331" y="144278"/>
                  </a:cubicBezTo>
                  <a:cubicBezTo>
                    <a:pt x="410649" y="114015"/>
                    <a:pt x="444771" y="97693"/>
                    <a:pt x="470009" y="100346"/>
                  </a:cubicBezTo>
                  <a:close/>
                  <a:moveTo>
                    <a:pt x="119388" y="31433"/>
                  </a:moveTo>
                  <a:cubicBezTo>
                    <a:pt x="150951" y="31433"/>
                    <a:pt x="176538" y="75499"/>
                    <a:pt x="176538" y="129858"/>
                  </a:cubicBezTo>
                  <a:cubicBezTo>
                    <a:pt x="176538" y="184217"/>
                    <a:pt x="150951" y="228283"/>
                    <a:pt x="119388" y="228283"/>
                  </a:cubicBezTo>
                  <a:cubicBezTo>
                    <a:pt x="87825" y="228283"/>
                    <a:pt x="62238" y="184217"/>
                    <a:pt x="62238" y="129858"/>
                  </a:cubicBezTo>
                  <a:cubicBezTo>
                    <a:pt x="62238" y="75499"/>
                    <a:pt x="87825" y="31433"/>
                    <a:pt x="119388" y="31433"/>
                  </a:cubicBezTo>
                  <a:close/>
                  <a:moveTo>
                    <a:pt x="314052" y="1075"/>
                  </a:moveTo>
                  <a:cubicBezTo>
                    <a:pt x="344614" y="8958"/>
                    <a:pt x="358385" y="58017"/>
                    <a:pt x="344809" y="110654"/>
                  </a:cubicBezTo>
                  <a:cubicBezTo>
                    <a:pt x="331233" y="163290"/>
                    <a:pt x="295452" y="199570"/>
                    <a:pt x="264889" y="191687"/>
                  </a:cubicBezTo>
                  <a:cubicBezTo>
                    <a:pt x="234326" y="183804"/>
                    <a:pt x="220555" y="134744"/>
                    <a:pt x="234131" y="82108"/>
                  </a:cubicBezTo>
                  <a:cubicBezTo>
                    <a:pt x="247707" y="29471"/>
                    <a:pt x="283489" y="-6808"/>
                    <a:pt x="314052" y="1075"/>
                  </a:cubicBezTo>
                  <a:close/>
                </a:path>
              </a:pathLst>
            </a:custGeom>
            <a:solidFill>
              <a:srgbClr val="BFB19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910" name="Google Shape;910;p31"/>
            <p:cNvSpPr txBox="1">
              <a:spLocks/>
            </p:cNvSpPr>
            <p:nvPr/>
          </p:nvSpPr>
          <p:spPr>
            <a:xfrm rot="0">
              <a:off x="4627880" y="118110"/>
              <a:ext cx="3204845" cy="522605"/>
            </a:xfrm>
            <a:prstGeom prst="rect"/>
            <a:noFill/>
            <a:ln w="0">
              <a:noFill/>
              <a:prstDash/>
            </a:ln>
          </p:spPr>
          <p:txBody>
            <a:bodyPr wrap="square" lIns="91440" tIns="45720" rIns="91440" bIns="45720" numCol="1" vert="horz" anchor="t">
              <a:spAutoFit/>
            </a:bodyPr>
            <a:lstStyle/>
            <a:p>
              <a:pPr marL="0" indent="0" rtl="0" algn="ctr" latinLnBrk="0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sz="2800" cap="none" i="0" b="1" strike="noStrike">
                  <a:solidFill>
                    <a:schemeClr val="lt1"/>
                  </a:solidFill>
                  <a:latin typeface="Arial" charset="0"/>
                  <a:ea typeface="Arial" charset="0"/>
                  <a:cs typeface="Arial" charset="0"/>
                </a:rPr>
                <a:t>요구사항 정의서</a:t>
              </a:r>
              <a:endParaRPr lang="ko-KR" altLang="en-US" sz="2800" cap="none" i="0" b="1" strike="noStrike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D966"/>
        </a:solidFill>
      </p:bgPr>
    </p:bg>
    <p:spTree>
      <p:nvGrpSpPr>
        <p:cNvPr id="914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15" name="Google Shape;915;p32"/>
          <p:cNvCxnSpPr/>
          <p:nvPr/>
        </p:nvCxnSpPr>
        <p:spPr>
          <a:xfrm>
            <a:off x="4276725" y="1262062"/>
            <a:ext cx="3638550" cy="0"/>
          </a:xfrm>
          <a:prstGeom prst="straightConnector1">
            <a:avLst/>
          </a:prstGeom>
          <a:noFill/>
          <a:ln cap="rnd" cmpd="sng" w="76200">
            <a:solidFill>
              <a:srgbClr val="B4A48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16" name="Google Shape;916;p32"/>
          <p:cNvCxnSpPr/>
          <p:nvPr/>
        </p:nvCxnSpPr>
        <p:spPr>
          <a:xfrm>
            <a:off x="4276725" y="5595937"/>
            <a:ext cx="3638550" cy="0"/>
          </a:xfrm>
          <a:prstGeom prst="straightConnector1">
            <a:avLst/>
          </a:prstGeom>
          <a:noFill/>
          <a:ln cap="rnd" cmpd="sng" w="76200">
            <a:solidFill>
              <a:srgbClr val="B4A486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917" name="Google Shape;917;p32"/>
          <p:cNvGrpSpPr/>
          <p:nvPr/>
        </p:nvGrpSpPr>
        <p:grpSpPr>
          <a:xfrm>
            <a:off x="5280405" y="2171699"/>
            <a:ext cx="1601688" cy="1578462"/>
            <a:chOff x="3290650" y="3384330"/>
            <a:chExt cx="2532784" cy="2496059"/>
          </a:xfrm>
        </p:grpSpPr>
        <p:sp>
          <p:nvSpPr>
            <p:cNvPr id="918" name="Google Shape;918;p32"/>
            <p:cNvSpPr/>
            <p:nvPr/>
          </p:nvSpPr>
          <p:spPr>
            <a:xfrm flipH="1" rot="-2700000">
              <a:off x="4968816" y="3795760"/>
              <a:ext cx="666049" cy="669562"/>
            </a:xfrm>
            <a:custGeom>
              <a:rect b="b" l="l" r="r" t="t"/>
              <a:pathLst>
                <a:path extrusionOk="0" h="1734352" w="1758572">
                  <a:moveTo>
                    <a:pt x="39983" y="1214071"/>
                  </a:moveTo>
                  <a:cubicBezTo>
                    <a:pt x="-123144" y="986853"/>
                    <a:pt x="252564" y="562420"/>
                    <a:pt x="453562" y="369189"/>
                  </a:cubicBezTo>
                  <a:cubicBezTo>
                    <a:pt x="654560" y="175958"/>
                    <a:pt x="894492" y="-123981"/>
                    <a:pt x="1245970" y="54687"/>
                  </a:cubicBezTo>
                  <a:cubicBezTo>
                    <a:pt x="1597448" y="233355"/>
                    <a:pt x="1758572" y="1226066"/>
                    <a:pt x="1758572" y="1406249"/>
                  </a:cubicBezTo>
                  <a:cubicBezTo>
                    <a:pt x="1758572" y="1586432"/>
                    <a:pt x="1612505" y="1732499"/>
                    <a:pt x="1432322" y="1732499"/>
                  </a:cubicBezTo>
                  <a:cubicBezTo>
                    <a:pt x="816760" y="1761624"/>
                    <a:pt x="203110" y="1441289"/>
                    <a:pt x="39983" y="1214071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919" name="Google Shape;919;p32"/>
            <p:cNvSpPr/>
            <p:nvPr/>
          </p:nvSpPr>
          <p:spPr>
            <a:xfrm rot="2700000">
              <a:off x="3534242" y="3790686"/>
              <a:ext cx="629633" cy="632954"/>
            </a:xfrm>
            <a:custGeom>
              <a:rect b="b" l="l" r="r" t="t"/>
              <a:pathLst>
                <a:path extrusionOk="0" h="1734352" w="1758572">
                  <a:moveTo>
                    <a:pt x="39983" y="1214071"/>
                  </a:moveTo>
                  <a:cubicBezTo>
                    <a:pt x="-123144" y="986853"/>
                    <a:pt x="252564" y="562420"/>
                    <a:pt x="453562" y="369189"/>
                  </a:cubicBezTo>
                  <a:cubicBezTo>
                    <a:pt x="654560" y="175958"/>
                    <a:pt x="894492" y="-123981"/>
                    <a:pt x="1245970" y="54687"/>
                  </a:cubicBezTo>
                  <a:cubicBezTo>
                    <a:pt x="1597448" y="233355"/>
                    <a:pt x="1758572" y="1226066"/>
                    <a:pt x="1758572" y="1406249"/>
                  </a:cubicBezTo>
                  <a:cubicBezTo>
                    <a:pt x="1758572" y="1586432"/>
                    <a:pt x="1612505" y="1732499"/>
                    <a:pt x="1432322" y="1732499"/>
                  </a:cubicBezTo>
                  <a:cubicBezTo>
                    <a:pt x="816760" y="1761624"/>
                    <a:pt x="203110" y="1441289"/>
                    <a:pt x="39983" y="1214071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920" name="Google Shape;920;p32"/>
            <p:cNvSpPr/>
            <p:nvPr/>
          </p:nvSpPr>
          <p:spPr>
            <a:xfrm rot="2700000">
              <a:off x="3678930" y="3770029"/>
              <a:ext cx="1739874" cy="1698837"/>
            </a:xfrm>
            <a:custGeom>
              <a:rect b="b" l="l" r="r" t="t"/>
              <a:pathLst>
                <a:path extrusionOk="0" h="1698837" w="1739874">
                  <a:moveTo>
                    <a:pt x="36457" y="1194296"/>
                  </a:moveTo>
                  <a:cubicBezTo>
                    <a:pt x="-116567" y="987658"/>
                    <a:pt x="249038" y="542645"/>
                    <a:pt x="450036" y="349414"/>
                  </a:cubicBezTo>
                  <a:cubicBezTo>
                    <a:pt x="651034" y="156183"/>
                    <a:pt x="1027562" y="-92656"/>
                    <a:pt x="1242444" y="34912"/>
                  </a:cubicBezTo>
                  <a:cubicBezTo>
                    <a:pt x="1457326" y="162480"/>
                    <a:pt x="1754295" y="837805"/>
                    <a:pt x="1739330" y="1114821"/>
                  </a:cubicBezTo>
                  <a:cubicBezTo>
                    <a:pt x="1724365" y="1391837"/>
                    <a:pt x="1332837" y="1697008"/>
                    <a:pt x="1152654" y="1697008"/>
                  </a:cubicBezTo>
                  <a:cubicBezTo>
                    <a:pt x="537092" y="1726133"/>
                    <a:pt x="189481" y="1400934"/>
                    <a:pt x="36457" y="119429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921" name="Google Shape;921;p32"/>
            <p:cNvSpPr/>
            <p:nvPr/>
          </p:nvSpPr>
          <p:spPr>
            <a:xfrm rot="2700000">
              <a:off x="3645637" y="3760422"/>
              <a:ext cx="1786085" cy="1743875"/>
            </a:xfrm>
            <a:custGeom>
              <a:rect b="b" l="l" r="r" t="t"/>
              <a:pathLst>
                <a:path extrusionOk="0" h="1743875" w="1786085">
                  <a:moveTo>
                    <a:pt x="385582" y="440769"/>
                  </a:moveTo>
                  <a:lnTo>
                    <a:pt x="1003488" y="1152373"/>
                  </a:lnTo>
                  <a:cubicBezTo>
                    <a:pt x="1141799" y="1398532"/>
                    <a:pt x="1150101" y="1406881"/>
                    <a:pt x="1288808" y="1677573"/>
                  </a:cubicBezTo>
                  <a:cubicBezTo>
                    <a:pt x="644898" y="1930768"/>
                    <a:pt x="222629" y="1390552"/>
                    <a:pt x="57638" y="1200487"/>
                  </a:cubicBezTo>
                  <a:cubicBezTo>
                    <a:pt x="-107353" y="1010422"/>
                    <a:pt x="116042" y="748727"/>
                    <a:pt x="298859" y="537185"/>
                  </a:cubicBezTo>
                  <a:lnTo>
                    <a:pt x="385582" y="440769"/>
                  </a:lnTo>
                  <a:close/>
                  <a:moveTo>
                    <a:pt x="1183656" y="956372"/>
                  </a:moveTo>
                  <a:cubicBezTo>
                    <a:pt x="984554" y="799486"/>
                    <a:pt x="583159" y="437158"/>
                    <a:pt x="476666" y="351178"/>
                  </a:cubicBezTo>
                  <a:cubicBezTo>
                    <a:pt x="662049" y="166760"/>
                    <a:pt x="1052541" y="-103800"/>
                    <a:pt x="1263625" y="41103"/>
                  </a:cubicBezTo>
                  <a:cubicBezTo>
                    <a:pt x="1474709" y="186006"/>
                    <a:pt x="1926780" y="698748"/>
                    <a:pt x="1743173" y="1220599"/>
                  </a:cubicBezTo>
                  <a:lnTo>
                    <a:pt x="1183656" y="956372"/>
                  </a:lnTo>
                  <a:close/>
                </a:path>
              </a:pathLst>
            </a:custGeom>
            <a:solidFill>
              <a:srgbClr val="C2966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922" name="Google Shape;922;p32"/>
            <p:cNvSpPr/>
            <p:nvPr/>
          </p:nvSpPr>
          <p:spPr>
            <a:xfrm rot="2700000">
              <a:off x="4439454" y="5178966"/>
              <a:ext cx="236475" cy="226096"/>
            </a:xfrm>
            <a:custGeom>
              <a:rect b="b" l="l" r="r" t="t"/>
              <a:pathLst>
                <a:path extrusionOk="0" h="1596230" w="1669501">
                  <a:moveTo>
                    <a:pt x="41902" y="1209615"/>
                  </a:moveTo>
                  <a:cubicBezTo>
                    <a:pt x="-126640" y="1042211"/>
                    <a:pt x="254483" y="557964"/>
                    <a:pt x="455481" y="364733"/>
                  </a:cubicBezTo>
                  <a:cubicBezTo>
                    <a:pt x="656479" y="171502"/>
                    <a:pt x="1079347" y="-117173"/>
                    <a:pt x="1247889" y="50231"/>
                  </a:cubicBezTo>
                  <a:cubicBezTo>
                    <a:pt x="1416431" y="217635"/>
                    <a:pt x="1961480" y="849536"/>
                    <a:pt x="1466734" y="1369157"/>
                  </a:cubicBezTo>
                  <a:cubicBezTo>
                    <a:pt x="971988" y="1888778"/>
                    <a:pt x="210444" y="1377019"/>
                    <a:pt x="41902" y="12096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923" name="Google Shape;923;p32"/>
            <p:cNvSpPr/>
            <p:nvPr/>
          </p:nvSpPr>
          <p:spPr>
            <a:xfrm rot="2700000">
              <a:off x="3479843" y="3785433"/>
              <a:ext cx="630802" cy="635772"/>
            </a:xfrm>
            <a:custGeom>
              <a:rect b="b" l="l" r="r" t="t"/>
              <a:pathLst>
                <a:path extrusionOk="0" h="1742075" w="1761838">
                  <a:moveTo>
                    <a:pt x="37936" y="1221794"/>
                  </a:moveTo>
                  <a:cubicBezTo>
                    <a:pt x="-125191" y="994576"/>
                    <a:pt x="280117" y="551544"/>
                    <a:pt x="451515" y="376912"/>
                  </a:cubicBezTo>
                  <a:cubicBezTo>
                    <a:pt x="622913" y="202280"/>
                    <a:pt x="702678" y="129753"/>
                    <a:pt x="888944" y="-1"/>
                  </a:cubicBezTo>
                  <a:cubicBezTo>
                    <a:pt x="895373" y="244850"/>
                    <a:pt x="1050054" y="290772"/>
                    <a:pt x="1194651" y="526434"/>
                  </a:cubicBezTo>
                  <a:cubicBezTo>
                    <a:pt x="1339248" y="762096"/>
                    <a:pt x="1717254" y="1211674"/>
                    <a:pt x="1756525" y="1413972"/>
                  </a:cubicBezTo>
                  <a:cubicBezTo>
                    <a:pt x="1795796" y="1616270"/>
                    <a:pt x="1610458" y="1740222"/>
                    <a:pt x="1430275" y="1740222"/>
                  </a:cubicBezTo>
                  <a:cubicBezTo>
                    <a:pt x="814713" y="1769347"/>
                    <a:pt x="201063" y="1449012"/>
                    <a:pt x="37936" y="1221794"/>
                  </a:cubicBez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924" name="Google Shape;924;p32"/>
            <p:cNvSpPr/>
            <p:nvPr/>
          </p:nvSpPr>
          <p:spPr>
            <a:xfrm flipH="1" rot="-2700000">
              <a:off x="5016090" y="3792171"/>
              <a:ext cx="667286" cy="672543"/>
            </a:xfrm>
            <a:custGeom>
              <a:rect b="b" l="l" r="r" t="t"/>
              <a:pathLst>
                <a:path extrusionOk="0" h="1742075" w="1761838">
                  <a:moveTo>
                    <a:pt x="37936" y="1221794"/>
                  </a:moveTo>
                  <a:cubicBezTo>
                    <a:pt x="-125191" y="994576"/>
                    <a:pt x="280117" y="551544"/>
                    <a:pt x="451515" y="376912"/>
                  </a:cubicBezTo>
                  <a:cubicBezTo>
                    <a:pt x="622913" y="202280"/>
                    <a:pt x="702678" y="129753"/>
                    <a:pt x="888944" y="-1"/>
                  </a:cubicBezTo>
                  <a:cubicBezTo>
                    <a:pt x="895373" y="244850"/>
                    <a:pt x="1050054" y="290772"/>
                    <a:pt x="1194651" y="526434"/>
                  </a:cubicBezTo>
                  <a:cubicBezTo>
                    <a:pt x="1339248" y="762096"/>
                    <a:pt x="1717254" y="1211674"/>
                    <a:pt x="1756525" y="1413972"/>
                  </a:cubicBezTo>
                  <a:cubicBezTo>
                    <a:pt x="1795796" y="1616270"/>
                    <a:pt x="1610458" y="1740222"/>
                    <a:pt x="1430275" y="1740222"/>
                  </a:cubicBezTo>
                  <a:cubicBezTo>
                    <a:pt x="814713" y="1769347"/>
                    <a:pt x="201063" y="1449012"/>
                    <a:pt x="37936" y="1221794"/>
                  </a:cubicBez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925" name="Google Shape;925;p32"/>
            <p:cNvSpPr/>
            <p:nvPr/>
          </p:nvSpPr>
          <p:spPr>
            <a:xfrm>
              <a:off x="4220471" y="4716837"/>
              <a:ext cx="121298" cy="121298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926" name="Google Shape;926;p32"/>
            <p:cNvSpPr/>
            <p:nvPr/>
          </p:nvSpPr>
          <p:spPr>
            <a:xfrm>
              <a:off x="4752753" y="4723996"/>
              <a:ext cx="121298" cy="121298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927" name="Google Shape;927;p32"/>
          <p:cNvSpPr txBox="1"/>
          <p:nvPr/>
        </p:nvSpPr>
        <p:spPr>
          <a:xfrm>
            <a:off x="4823460" y="3904839"/>
            <a:ext cx="2554605" cy="6366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36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이용 흐름도</a:t>
            </a:r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8" name="Google Shape;928;p32"/>
          <p:cNvSpPr/>
          <p:nvPr/>
        </p:nvSpPr>
        <p:spPr>
          <a:xfrm rot="10800000">
            <a:off x="4238625" y="1259926"/>
            <a:ext cx="3715276" cy="310261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B4A48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D966"/>
        </a:solidFill>
      </p:bgPr>
    </p:bg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p33"/>
          <p:cNvSpPr txBox="1"/>
          <p:nvPr/>
        </p:nvSpPr>
        <p:spPr>
          <a:xfrm>
            <a:off x="3352800" y="2828925"/>
            <a:ext cx="5486400" cy="6362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solidFill>
                <a:srgbClr val="BFB19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4" name="Google Shape;934;p33"/>
          <p:cNvSpPr/>
          <p:nvPr/>
        </p:nvSpPr>
        <p:spPr>
          <a:xfrm>
            <a:off x="10118090" y="6186805"/>
            <a:ext cx="386715" cy="398145"/>
          </a:xfrm>
          <a:custGeom>
            <a:rect b="b" l="l" r="r" t="t"/>
            <a:pathLst>
              <a:path extrusionOk="0" h="625402" w="607199">
                <a:moveTo>
                  <a:pt x="537601" y="271599"/>
                </a:moveTo>
                <a:cubicBezTo>
                  <a:pt x="573930" y="273438"/>
                  <a:pt x="602111" y="288694"/>
                  <a:pt x="606588" y="311939"/>
                </a:cubicBezTo>
                <a:cubicBezTo>
                  <a:pt x="612557" y="342933"/>
                  <a:pt x="574125" y="376392"/>
                  <a:pt x="520747" y="386672"/>
                </a:cubicBezTo>
                <a:cubicBezTo>
                  <a:pt x="467369" y="396952"/>
                  <a:pt x="419259" y="380160"/>
                  <a:pt x="413290" y="349167"/>
                </a:cubicBezTo>
                <a:cubicBezTo>
                  <a:pt x="407321" y="318173"/>
                  <a:pt x="445753" y="284715"/>
                  <a:pt x="499131" y="274434"/>
                </a:cubicBezTo>
                <a:cubicBezTo>
                  <a:pt x="512476" y="271864"/>
                  <a:pt x="525491" y="270986"/>
                  <a:pt x="537601" y="271599"/>
                </a:cubicBezTo>
                <a:close/>
                <a:moveTo>
                  <a:pt x="234284" y="229392"/>
                </a:moveTo>
                <a:cubicBezTo>
                  <a:pt x="316101" y="229392"/>
                  <a:pt x="382427" y="296080"/>
                  <a:pt x="382427" y="378343"/>
                </a:cubicBezTo>
                <a:lnTo>
                  <a:pt x="379180" y="394513"/>
                </a:lnTo>
                <a:lnTo>
                  <a:pt x="394001" y="416143"/>
                </a:lnTo>
                <a:cubicBezTo>
                  <a:pt x="400865" y="432110"/>
                  <a:pt x="404661" y="449666"/>
                  <a:pt x="404661" y="468094"/>
                </a:cubicBezTo>
                <a:cubicBezTo>
                  <a:pt x="404661" y="523378"/>
                  <a:pt x="370499" y="570812"/>
                  <a:pt x="321813" y="591074"/>
                </a:cubicBezTo>
                <a:lnTo>
                  <a:pt x="277074" y="599961"/>
                </a:lnTo>
                <a:lnTo>
                  <a:pt x="254534" y="614914"/>
                </a:lnTo>
                <a:cubicBezTo>
                  <a:pt x="238306" y="621667"/>
                  <a:pt x="220463" y="625402"/>
                  <a:pt x="201734" y="625402"/>
                </a:cubicBezTo>
                <a:cubicBezTo>
                  <a:pt x="164276" y="625402"/>
                  <a:pt x="130364" y="610463"/>
                  <a:pt x="105816" y="586310"/>
                </a:cubicBezTo>
                <a:lnTo>
                  <a:pt x="79815" y="548365"/>
                </a:lnTo>
                <a:lnTo>
                  <a:pt x="39730" y="521773"/>
                </a:lnTo>
                <a:cubicBezTo>
                  <a:pt x="15183" y="497620"/>
                  <a:pt x="0" y="464253"/>
                  <a:pt x="0" y="427397"/>
                </a:cubicBezTo>
                <a:cubicBezTo>
                  <a:pt x="0" y="372113"/>
                  <a:pt x="34162" y="324679"/>
                  <a:pt x="82848" y="304418"/>
                </a:cubicBezTo>
                <a:lnTo>
                  <a:pt x="112415" y="298544"/>
                </a:lnTo>
                <a:lnTo>
                  <a:pt x="129531" y="273019"/>
                </a:lnTo>
                <a:cubicBezTo>
                  <a:pt x="156340" y="246064"/>
                  <a:pt x="193376" y="229392"/>
                  <a:pt x="234284" y="229392"/>
                </a:cubicBezTo>
                <a:close/>
                <a:moveTo>
                  <a:pt x="470009" y="100346"/>
                </a:moveTo>
                <a:cubicBezTo>
                  <a:pt x="478421" y="101230"/>
                  <a:pt x="485847" y="104223"/>
                  <a:pt x="491704" y="109510"/>
                </a:cubicBezTo>
                <a:cubicBezTo>
                  <a:pt x="515134" y="130659"/>
                  <a:pt x="504601" y="180514"/>
                  <a:pt x="468177" y="220866"/>
                </a:cubicBezTo>
                <a:cubicBezTo>
                  <a:pt x="431754" y="261217"/>
                  <a:pt x="383234" y="276783"/>
                  <a:pt x="359804" y="255634"/>
                </a:cubicBezTo>
                <a:cubicBezTo>
                  <a:pt x="336375" y="234485"/>
                  <a:pt x="346908" y="184630"/>
                  <a:pt x="383331" y="144278"/>
                </a:cubicBezTo>
                <a:cubicBezTo>
                  <a:pt x="410649" y="114015"/>
                  <a:pt x="444771" y="97693"/>
                  <a:pt x="470009" y="100346"/>
                </a:cubicBezTo>
                <a:close/>
                <a:moveTo>
                  <a:pt x="119388" y="31433"/>
                </a:moveTo>
                <a:cubicBezTo>
                  <a:pt x="150951" y="31433"/>
                  <a:pt x="176538" y="75499"/>
                  <a:pt x="176538" y="129858"/>
                </a:cubicBezTo>
                <a:cubicBezTo>
                  <a:pt x="176538" y="184217"/>
                  <a:pt x="150951" y="228283"/>
                  <a:pt x="119388" y="228283"/>
                </a:cubicBezTo>
                <a:cubicBezTo>
                  <a:pt x="87825" y="228283"/>
                  <a:pt x="62238" y="184217"/>
                  <a:pt x="62238" y="129858"/>
                </a:cubicBezTo>
                <a:cubicBezTo>
                  <a:pt x="62238" y="75499"/>
                  <a:pt x="87825" y="31433"/>
                  <a:pt x="119388" y="31433"/>
                </a:cubicBezTo>
                <a:close/>
                <a:moveTo>
                  <a:pt x="314052" y="1075"/>
                </a:moveTo>
                <a:cubicBezTo>
                  <a:pt x="344614" y="8958"/>
                  <a:pt x="358385" y="58017"/>
                  <a:pt x="344809" y="110654"/>
                </a:cubicBezTo>
                <a:cubicBezTo>
                  <a:pt x="331233" y="163290"/>
                  <a:pt x="295452" y="199570"/>
                  <a:pt x="264889" y="191687"/>
                </a:cubicBezTo>
                <a:cubicBezTo>
                  <a:pt x="234326" y="183804"/>
                  <a:pt x="220555" y="134744"/>
                  <a:pt x="234131" y="82108"/>
                </a:cubicBezTo>
                <a:cubicBezTo>
                  <a:pt x="247707" y="29471"/>
                  <a:pt x="283489" y="-6808"/>
                  <a:pt x="314052" y="1075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935" name="Google Shape;935;p33"/>
          <p:cNvGrpSpPr/>
          <p:nvPr/>
        </p:nvGrpSpPr>
        <p:grpSpPr>
          <a:xfrm>
            <a:off x="3265170" y="875665"/>
            <a:ext cx="5966460" cy="747395"/>
            <a:chOff x="3265170" y="875665"/>
            <a:chExt cx="5966460" cy="747395"/>
          </a:xfrm>
        </p:grpSpPr>
        <p:sp>
          <p:nvSpPr>
            <p:cNvPr id="936" name="Google Shape;936;p33"/>
            <p:cNvSpPr/>
            <p:nvPr/>
          </p:nvSpPr>
          <p:spPr>
            <a:xfrm rot="10800000">
              <a:off x="3265170" y="875665"/>
              <a:ext cx="5966460" cy="695325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B4A48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937" name="Google Shape;937;p33"/>
            <p:cNvSpPr txBox="1">
              <a:spLocks/>
            </p:cNvSpPr>
            <p:nvPr/>
          </p:nvSpPr>
          <p:spPr>
            <a:xfrm rot="0">
              <a:off x="4417060" y="991235"/>
              <a:ext cx="3665855" cy="522605"/>
            </a:xfrm>
            <a:prstGeom prst="rect"/>
            <a:noFill/>
            <a:ln w="0">
              <a:noFill/>
              <a:prstDash/>
            </a:ln>
          </p:spPr>
          <p:txBody>
            <a:bodyPr wrap="square" lIns="91440" tIns="45720" rIns="91440" bIns="45720" numCol="1" vert="horz" anchor="t">
              <a:spAutoFit/>
            </a:bodyPr>
            <a:lstStyle/>
            <a:p>
              <a:pPr marL="0" indent="0" rtl="0" algn="ctr" latinLnBrk="0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sz="2800" cap="none" i="0" b="1" strike="noStrike">
                  <a:solidFill>
                    <a:schemeClr val="lt1"/>
                  </a:solidFill>
                  <a:latin typeface="Arial" charset="0"/>
                  <a:ea typeface="Arial" charset="0"/>
                  <a:cs typeface="Arial" charset="0"/>
                </a:rPr>
                <a:t>비회원 이용 흐름도</a:t>
              </a:r>
              <a:endParaRPr lang="ko-KR" altLang="en-US" sz="2800" cap="none" i="0" b="1" strike="noStrike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938" name="Google Shape;938;p33"/>
            <p:cNvSpPr/>
            <p:nvPr/>
          </p:nvSpPr>
          <p:spPr>
            <a:xfrm>
              <a:off x="3445510" y="1165225"/>
              <a:ext cx="444500" cy="457835"/>
            </a:xfrm>
            <a:custGeom>
              <a:rect b="b" l="l" r="r" t="t"/>
              <a:pathLst>
                <a:path extrusionOk="0" h="625402" w="607199">
                  <a:moveTo>
                    <a:pt x="537601" y="271599"/>
                  </a:moveTo>
                  <a:cubicBezTo>
                    <a:pt x="573930" y="273438"/>
                    <a:pt x="602111" y="288694"/>
                    <a:pt x="606588" y="311939"/>
                  </a:cubicBezTo>
                  <a:cubicBezTo>
                    <a:pt x="612557" y="342933"/>
                    <a:pt x="574125" y="376392"/>
                    <a:pt x="520747" y="386672"/>
                  </a:cubicBezTo>
                  <a:cubicBezTo>
                    <a:pt x="467369" y="396952"/>
                    <a:pt x="419259" y="380160"/>
                    <a:pt x="413290" y="349167"/>
                  </a:cubicBezTo>
                  <a:cubicBezTo>
                    <a:pt x="407321" y="318173"/>
                    <a:pt x="445753" y="284715"/>
                    <a:pt x="499131" y="274434"/>
                  </a:cubicBezTo>
                  <a:cubicBezTo>
                    <a:pt x="512476" y="271864"/>
                    <a:pt x="525491" y="270986"/>
                    <a:pt x="537601" y="271599"/>
                  </a:cubicBezTo>
                  <a:close/>
                  <a:moveTo>
                    <a:pt x="234284" y="229392"/>
                  </a:moveTo>
                  <a:cubicBezTo>
                    <a:pt x="316101" y="229392"/>
                    <a:pt x="382427" y="296080"/>
                    <a:pt x="382427" y="378343"/>
                  </a:cubicBezTo>
                  <a:lnTo>
                    <a:pt x="379180" y="394513"/>
                  </a:lnTo>
                  <a:lnTo>
                    <a:pt x="394001" y="416143"/>
                  </a:lnTo>
                  <a:cubicBezTo>
                    <a:pt x="400865" y="432110"/>
                    <a:pt x="404661" y="449666"/>
                    <a:pt x="404661" y="468094"/>
                  </a:cubicBezTo>
                  <a:cubicBezTo>
                    <a:pt x="404661" y="523378"/>
                    <a:pt x="370499" y="570812"/>
                    <a:pt x="321813" y="591074"/>
                  </a:cubicBezTo>
                  <a:lnTo>
                    <a:pt x="277074" y="599961"/>
                  </a:lnTo>
                  <a:lnTo>
                    <a:pt x="254534" y="614914"/>
                  </a:lnTo>
                  <a:cubicBezTo>
                    <a:pt x="238306" y="621667"/>
                    <a:pt x="220463" y="625402"/>
                    <a:pt x="201734" y="625402"/>
                  </a:cubicBezTo>
                  <a:cubicBezTo>
                    <a:pt x="164276" y="625402"/>
                    <a:pt x="130364" y="610463"/>
                    <a:pt x="105816" y="586310"/>
                  </a:cubicBezTo>
                  <a:lnTo>
                    <a:pt x="79815" y="548365"/>
                  </a:lnTo>
                  <a:lnTo>
                    <a:pt x="39730" y="521773"/>
                  </a:lnTo>
                  <a:cubicBezTo>
                    <a:pt x="15183" y="497620"/>
                    <a:pt x="0" y="464253"/>
                    <a:pt x="0" y="427397"/>
                  </a:cubicBezTo>
                  <a:cubicBezTo>
                    <a:pt x="0" y="372113"/>
                    <a:pt x="34162" y="324679"/>
                    <a:pt x="82848" y="304418"/>
                  </a:cubicBezTo>
                  <a:lnTo>
                    <a:pt x="112415" y="298544"/>
                  </a:lnTo>
                  <a:lnTo>
                    <a:pt x="129531" y="273019"/>
                  </a:lnTo>
                  <a:cubicBezTo>
                    <a:pt x="156340" y="246064"/>
                    <a:pt x="193376" y="229392"/>
                    <a:pt x="234284" y="229392"/>
                  </a:cubicBezTo>
                  <a:close/>
                  <a:moveTo>
                    <a:pt x="470009" y="100346"/>
                  </a:moveTo>
                  <a:cubicBezTo>
                    <a:pt x="478421" y="101230"/>
                    <a:pt x="485847" y="104223"/>
                    <a:pt x="491704" y="109510"/>
                  </a:cubicBezTo>
                  <a:cubicBezTo>
                    <a:pt x="515134" y="130659"/>
                    <a:pt x="504601" y="180514"/>
                    <a:pt x="468177" y="220866"/>
                  </a:cubicBezTo>
                  <a:cubicBezTo>
                    <a:pt x="431754" y="261217"/>
                    <a:pt x="383234" y="276783"/>
                    <a:pt x="359804" y="255634"/>
                  </a:cubicBezTo>
                  <a:cubicBezTo>
                    <a:pt x="336375" y="234485"/>
                    <a:pt x="346908" y="184630"/>
                    <a:pt x="383331" y="144278"/>
                  </a:cubicBezTo>
                  <a:cubicBezTo>
                    <a:pt x="410649" y="114015"/>
                    <a:pt x="444771" y="97693"/>
                    <a:pt x="470009" y="100346"/>
                  </a:cubicBezTo>
                  <a:close/>
                  <a:moveTo>
                    <a:pt x="119388" y="31433"/>
                  </a:moveTo>
                  <a:cubicBezTo>
                    <a:pt x="150951" y="31433"/>
                    <a:pt x="176538" y="75499"/>
                    <a:pt x="176538" y="129858"/>
                  </a:cubicBezTo>
                  <a:cubicBezTo>
                    <a:pt x="176538" y="184217"/>
                    <a:pt x="150951" y="228283"/>
                    <a:pt x="119388" y="228283"/>
                  </a:cubicBezTo>
                  <a:cubicBezTo>
                    <a:pt x="87825" y="228283"/>
                    <a:pt x="62238" y="184217"/>
                    <a:pt x="62238" y="129858"/>
                  </a:cubicBezTo>
                  <a:cubicBezTo>
                    <a:pt x="62238" y="75499"/>
                    <a:pt x="87825" y="31433"/>
                    <a:pt x="119388" y="31433"/>
                  </a:cubicBezTo>
                  <a:close/>
                  <a:moveTo>
                    <a:pt x="314052" y="1075"/>
                  </a:moveTo>
                  <a:cubicBezTo>
                    <a:pt x="344614" y="8958"/>
                    <a:pt x="358385" y="58017"/>
                    <a:pt x="344809" y="110654"/>
                  </a:cubicBezTo>
                  <a:cubicBezTo>
                    <a:pt x="331233" y="163290"/>
                    <a:pt x="295452" y="199570"/>
                    <a:pt x="264889" y="191687"/>
                  </a:cubicBezTo>
                  <a:cubicBezTo>
                    <a:pt x="234326" y="183804"/>
                    <a:pt x="220555" y="134744"/>
                    <a:pt x="234131" y="82108"/>
                  </a:cubicBezTo>
                  <a:cubicBezTo>
                    <a:pt x="247707" y="29471"/>
                    <a:pt x="283489" y="-6808"/>
                    <a:pt x="314052" y="1075"/>
                  </a:cubicBezTo>
                  <a:close/>
                </a:path>
              </a:pathLst>
            </a:custGeom>
            <a:solidFill>
              <a:srgbClr val="BFB19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939" name="Google Shape;939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61590" y="2339975"/>
            <a:ext cx="7226300" cy="4068445"/>
          </a:xfrm>
          <a:prstGeom prst="rect">
            <a:avLst/>
          </a:prstGeom>
          <a:noFill/>
          <a:ln>
            <a:noFill/>
          </a:ln>
          <a:effectLst>
            <a:outerShdw blurRad="76200" rotWithShape="0" algn="ctr" dir="2700000" dist="76200">
              <a:srgbClr val="000000">
                <a:alpha val="49803"/>
              </a:srgbClr>
            </a:outerShdw>
          </a:effectLst>
        </p:spPr>
      </p:pic>
      <p:grpSp>
        <p:nvGrpSpPr>
          <p:cNvPr id="940" name="Google Shape;940;p33"/>
          <p:cNvGrpSpPr/>
          <p:nvPr/>
        </p:nvGrpSpPr>
        <p:grpSpPr>
          <a:xfrm>
            <a:off x="7573645" y="1573530"/>
            <a:ext cx="1518920" cy="1420495"/>
            <a:chOff x="7573645" y="1573530"/>
            <a:chExt cx="1518920" cy="1420495"/>
          </a:xfrm>
        </p:grpSpPr>
        <p:grpSp>
          <p:nvGrpSpPr>
            <p:cNvPr id="941" name="Google Shape;941;p33"/>
            <p:cNvGrpSpPr/>
            <p:nvPr/>
          </p:nvGrpSpPr>
          <p:grpSpPr>
            <a:xfrm>
              <a:off x="8842375" y="2284095"/>
              <a:ext cx="250190" cy="255905"/>
              <a:chOff x="8842375" y="2284095"/>
              <a:chExt cx="250190" cy="255905"/>
            </a:xfrm>
          </p:grpSpPr>
          <p:sp>
            <p:nvSpPr>
              <p:cNvPr id="942" name="Google Shape;942;p33"/>
              <p:cNvSpPr/>
              <p:nvPr/>
            </p:nvSpPr>
            <p:spPr>
              <a:xfrm>
                <a:off x="8842375" y="2334260"/>
                <a:ext cx="83185" cy="205740"/>
              </a:xfrm>
              <a:prstGeom prst="roundRect">
                <a:avLst>
                  <a:gd fmla="val 50000" name="adj"/>
                </a:avLst>
              </a:prstGeom>
              <a:solidFill>
                <a:srgbClr val="C2966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943" name="Google Shape;943;p33"/>
              <p:cNvSpPr/>
              <p:nvPr/>
            </p:nvSpPr>
            <p:spPr>
              <a:xfrm>
                <a:off x="8925560" y="2334260"/>
                <a:ext cx="83185" cy="205740"/>
              </a:xfrm>
              <a:prstGeom prst="roundRect">
                <a:avLst>
                  <a:gd fmla="val 50000" name="adj"/>
                </a:avLst>
              </a:prstGeom>
              <a:solidFill>
                <a:srgbClr val="C2966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944" name="Google Shape;944;p33"/>
              <p:cNvSpPr/>
              <p:nvPr/>
            </p:nvSpPr>
            <p:spPr>
              <a:xfrm>
                <a:off x="9008745" y="2334260"/>
                <a:ext cx="83185" cy="205740"/>
              </a:xfrm>
              <a:prstGeom prst="roundRect">
                <a:avLst>
                  <a:gd fmla="val 50000" name="adj"/>
                </a:avLst>
              </a:prstGeom>
              <a:solidFill>
                <a:srgbClr val="C2966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945" name="Google Shape;945;p33"/>
              <p:cNvSpPr/>
              <p:nvPr/>
            </p:nvSpPr>
            <p:spPr>
              <a:xfrm>
                <a:off x="8842375" y="2284095"/>
                <a:ext cx="250190" cy="180340"/>
              </a:xfrm>
              <a:custGeom>
                <a:rect b="b" l="l" r="r" t="t"/>
                <a:pathLst>
                  <a:path extrusionOk="0" h="1442299" w="1390918">
                    <a:moveTo>
                      <a:pt x="695459" y="0"/>
                    </a:moveTo>
                    <a:cubicBezTo>
                      <a:pt x="1079550" y="0"/>
                      <a:pt x="1390918" y="311368"/>
                      <a:pt x="1390918" y="695459"/>
                    </a:cubicBezTo>
                    <a:cubicBezTo>
                      <a:pt x="1390918" y="919667"/>
                      <a:pt x="1390917" y="1143875"/>
                      <a:pt x="1390917" y="1368083"/>
                    </a:cubicBezTo>
                    <a:lnTo>
                      <a:pt x="1383435" y="1442299"/>
                    </a:lnTo>
                    <a:lnTo>
                      <a:pt x="7482" y="1442299"/>
                    </a:lnTo>
                    <a:lnTo>
                      <a:pt x="0" y="1368082"/>
                    </a:lnTo>
                    <a:lnTo>
                      <a:pt x="0" y="695459"/>
                    </a:lnTo>
                    <a:cubicBezTo>
                      <a:pt x="0" y="311368"/>
                      <a:pt x="311368" y="0"/>
                      <a:pt x="695459" y="0"/>
                    </a:cubicBezTo>
                    <a:close/>
                  </a:path>
                </a:pathLst>
              </a:custGeom>
              <a:solidFill>
                <a:srgbClr val="C2966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946" name="Google Shape;946;p33"/>
            <p:cNvGrpSpPr/>
            <p:nvPr/>
          </p:nvGrpSpPr>
          <p:grpSpPr>
            <a:xfrm>
              <a:off x="7573645" y="2284095"/>
              <a:ext cx="250190" cy="255905"/>
              <a:chOff x="7573645" y="2284095"/>
              <a:chExt cx="250190" cy="255905"/>
            </a:xfrm>
          </p:grpSpPr>
          <p:sp>
            <p:nvSpPr>
              <p:cNvPr id="947" name="Google Shape;947;p33"/>
              <p:cNvSpPr/>
              <p:nvPr/>
            </p:nvSpPr>
            <p:spPr>
              <a:xfrm>
                <a:off x="7573645" y="2334260"/>
                <a:ext cx="83185" cy="205740"/>
              </a:xfrm>
              <a:prstGeom prst="roundRect">
                <a:avLst>
                  <a:gd fmla="val 50000" name="adj"/>
                </a:avLst>
              </a:prstGeom>
              <a:solidFill>
                <a:srgbClr val="C2966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948" name="Google Shape;948;p33"/>
              <p:cNvSpPr/>
              <p:nvPr/>
            </p:nvSpPr>
            <p:spPr>
              <a:xfrm>
                <a:off x="7656830" y="2334260"/>
                <a:ext cx="83185" cy="205740"/>
              </a:xfrm>
              <a:prstGeom prst="roundRect">
                <a:avLst>
                  <a:gd fmla="val 50000" name="adj"/>
                </a:avLst>
              </a:prstGeom>
              <a:solidFill>
                <a:srgbClr val="C2966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949" name="Google Shape;949;p33"/>
              <p:cNvSpPr/>
              <p:nvPr/>
            </p:nvSpPr>
            <p:spPr>
              <a:xfrm>
                <a:off x="7740015" y="2334260"/>
                <a:ext cx="83185" cy="205740"/>
              </a:xfrm>
              <a:prstGeom prst="roundRect">
                <a:avLst>
                  <a:gd fmla="val 50000" name="adj"/>
                </a:avLst>
              </a:prstGeom>
              <a:solidFill>
                <a:srgbClr val="C2966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950" name="Google Shape;950;p33"/>
              <p:cNvSpPr/>
              <p:nvPr/>
            </p:nvSpPr>
            <p:spPr>
              <a:xfrm>
                <a:off x="7573645" y="2284095"/>
                <a:ext cx="250190" cy="180340"/>
              </a:xfrm>
              <a:custGeom>
                <a:rect b="b" l="l" r="r" t="t"/>
                <a:pathLst>
                  <a:path extrusionOk="0" h="1442299" w="1390918">
                    <a:moveTo>
                      <a:pt x="695459" y="0"/>
                    </a:moveTo>
                    <a:cubicBezTo>
                      <a:pt x="1079550" y="0"/>
                      <a:pt x="1390918" y="311368"/>
                      <a:pt x="1390918" y="695459"/>
                    </a:cubicBezTo>
                    <a:cubicBezTo>
                      <a:pt x="1390918" y="919667"/>
                      <a:pt x="1390917" y="1143875"/>
                      <a:pt x="1390917" y="1368083"/>
                    </a:cubicBezTo>
                    <a:lnTo>
                      <a:pt x="1383435" y="1442299"/>
                    </a:lnTo>
                    <a:lnTo>
                      <a:pt x="7482" y="1442299"/>
                    </a:lnTo>
                    <a:lnTo>
                      <a:pt x="0" y="1368082"/>
                    </a:lnTo>
                    <a:lnTo>
                      <a:pt x="0" y="695459"/>
                    </a:lnTo>
                    <a:cubicBezTo>
                      <a:pt x="0" y="311368"/>
                      <a:pt x="311368" y="0"/>
                      <a:pt x="695459" y="0"/>
                    </a:cubicBezTo>
                    <a:close/>
                  </a:path>
                </a:pathLst>
              </a:custGeom>
              <a:solidFill>
                <a:srgbClr val="C2966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951" name="Google Shape;951;p33"/>
            <p:cNvGrpSpPr/>
            <p:nvPr/>
          </p:nvGrpSpPr>
          <p:grpSpPr>
            <a:xfrm>
              <a:off x="7617460" y="1573530"/>
              <a:ext cx="1441450" cy="1420495"/>
              <a:chOff x="7617460" y="1573530"/>
              <a:chExt cx="1441450" cy="1420495"/>
            </a:xfrm>
          </p:grpSpPr>
          <p:sp>
            <p:nvSpPr>
              <p:cNvPr id="952" name="Google Shape;952;p33"/>
              <p:cNvSpPr/>
              <p:nvPr/>
            </p:nvSpPr>
            <p:spPr>
              <a:xfrm flipH="1" rot="-2700000">
                <a:off x="8572500" y="1807845"/>
                <a:ext cx="379095" cy="381000"/>
              </a:xfrm>
              <a:custGeom>
                <a:rect b="b" l="l" r="r" t="t"/>
                <a:pathLst>
                  <a:path extrusionOk="0" h="1734352" w="1758572">
                    <a:moveTo>
                      <a:pt x="39983" y="1214071"/>
                    </a:moveTo>
                    <a:cubicBezTo>
                      <a:pt x="-123144" y="986853"/>
                      <a:pt x="252564" y="562420"/>
                      <a:pt x="453562" y="369189"/>
                    </a:cubicBezTo>
                    <a:cubicBezTo>
                      <a:pt x="654560" y="175958"/>
                      <a:pt x="894492" y="-123981"/>
                      <a:pt x="1245970" y="54687"/>
                    </a:cubicBezTo>
                    <a:cubicBezTo>
                      <a:pt x="1597448" y="233355"/>
                      <a:pt x="1758572" y="1226066"/>
                      <a:pt x="1758572" y="1406249"/>
                    </a:cubicBezTo>
                    <a:cubicBezTo>
                      <a:pt x="1758572" y="1586432"/>
                      <a:pt x="1612505" y="1732499"/>
                      <a:pt x="1432322" y="1732499"/>
                    </a:cubicBezTo>
                    <a:cubicBezTo>
                      <a:pt x="816760" y="1761624"/>
                      <a:pt x="203110" y="1441289"/>
                      <a:pt x="39983" y="1214071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953" name="Google Shape;953;p33"/>
              <p:cNvSpPr/>
              <p:nvPr/>
            </p:nvSpPr>
            <p:spPr>
              <a:xfrm rot="2700000">
                <a:off x="7756525" y="1804670"/>
                <a:ext cx="358140" cy="360045"/>
              </a:xfrm>
              <a:custGeom>
                <a:rect b="b" l="l" r="r" t="t"/>
                <a:pathLst>
                  <a:path extrusionOk="0" h="1734352" w="1758572">
                    <a:moveTo>
                      <a:pt x="39983" y="1214071"/>
                    </a:moveTo>
                    <a:cubicBezTo>
                      <a:pt x="-123144" y="986853"/>
                      <a:pt x="252564" y="562420"/>
                      <a:pt x="453562" y="369189"/>
                    </a:cubicBezTo>
                    <a:cubicBezTo>
                      <a:pt x="654560" y="175958"/>
                      <a:pt x="894492" y="-123981"/>
                      <a:pt x="1245970" y="54687"/>
                    </a:cubicBezTo>
                    <a:cubicBezTo>
                      <a:pt x="1597448" y="233355"/>
                      <a:pt x="1758572" y="1226066"/>
                      <a:pt x="1758572" y="1406249"/>
                    </a:cubicBezTo>
                    <a:cubicBezTo>
                      <a:pt x="1758572" y="1586432"/>
                      <a:pt x="1612505" y="1732499"/>
                      <a:pt x="1432322" y="1732499"/>
                    </a:cubicBezTo>
                    <a:cubicBezTo>
                      <a:pt x="816760" y="1761624"/>
                      <a:pt x="203110" y="1441289"/>
                      <a:pt x="39983" y="1214071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954" name="Google Shape;954;p33"/>
              <p:cNvSpPr/>
              <p:nvPr/>
            </p:nvSpPr>
            <p:spPr>
              <a:xfrm rot="2700000">
                <a:off x="7838440" y="1793240"/>
                <a:ext cx="989965" cy="967105"/>
              </a:xfrm>
              <a:custGeom>
                <a:rect b="b" l="l" r="r" t="t"/>
                <a:pathLst>
                  <a:path extrusionOk="0" h="1698837" w="1739874">
                    <a:moveTo>
                      <a:pt x="36457" y="1194296"/>
                    </a:moveTo>
                    <a:cubicBezTo>
                      <a:pt x="-116567" y="987658"/>
                      <a:pt x="249038" y="542645"/>
                      <a:pt x="450036" y="349414"/>
                    </a:cubicBezTo>
                    <a:cubicBezTo>
                      <a:pt x="651034" y="156183"/>
                      <a:pt x="1027562" y="-92656"/>
                      <a:pt x="1242444" y="34912"/>
                    </a:cubicBezTo>
                    <a:cubicBezTo>
                      <a:pt x="1457326" y="162480"/>
                      <a:pt x="1754295" y="837805"/>
                      <a:pt x="1739330" y="1114821"/>
                    </a:cubicBezTo>
                    <a:cubicBezTo>
                      <a:pt x="1724365" y="1391837"/>
                      <a:pt x="1332837" y="1697008"/>
                      <a:pt x="1152654" y="1697008"/>
                    </a:cubicBezTo>
                    <a:cubicBezTo>
                      <a:pt x="537092" y="1726133"/>
                      <a:pt x="189481" y="1400934"/>
                      <a:pt x="36457" y="119429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955" name="Google Shape;955;p33"/>
              <p:cNvSpPr/>
              <p:nvPr/>
            </p:nvSpPr>
            <p:spPr>
              <a:xfrm rot="2700000">
                <a:off x="7819390" y="1787525"/>
                <a:ext cx="1016635" cy="992505"/>
              </a:xfrm>
              <a:custGeom>
                <a:rect b="b" l="l" r="r" t="t"/>
                <a:pathLst>
                  <a:path extrusionOk="0" h="1743875" w="1786085">
                    <a:moveTo>
                      <a:pt x="385582" y="440769"/>
                    </a:moveTo>
                    <a:lnTo>
                      <a:pt x="1003488" y="1152373"/>
                    </a:lnTo>
                    <a:cubicBezTo>
                      <a:pt x="1141799" y="1398532"/>
                      <a:pt x="1150101" y="1406881"/>
                      <a:pt x="1288808" y="1677573"/>
                    </a:cubicBezTo>
                    <a:cubicBezTo>
                      <a:pt x="644898" y="1930768"/>
                      <a:pt x="222629" y="1390552"/>
                      <a:pt x="57638" y="1200487"/>
                    </a:cubicBezTo>
                    <a:cubicBezTo>
                      <a:pt x="-107353" y="1010422"/>
                      <a:pt x="116042" y="748727"/>
                      <a:pt x="298859" y="537185"/>
                    </a:cubicBezTo>
                    <a:lnTo>
                      <a:pt x="385582" y="440769"/>
                    </a:lnTo>
                    <a:close/>
                    <a:moveTo>
                      <a:pt x="1183656" y="956372"/>
                    </a:moveTo>
                    <a:cubicBezTo>
                      <a:pt x="984554" y="799486"/>
                      <a:pt x="583159" y="437158"/>
                      <a:pt x="476666" y="351178"/>
                    </a:cubicBezTo>
                    <a:cubicBezTo>
                      <a:pt x="662049" y="166760"/>
                      <a:pt x="1052541" y="-103800"/>
                      <a:pt x="1263625" y="41103"/>
                    </a:cubicBezTo>
                    <a:cubicBezTo>
                      <a:pt x="1474709" y="186006"/>
                      <a:pt x="1926780" y="698748"/>
                      <a:pt x="1743173" y="1220599"/>
                    </a:cubicBezTo>
                    <a:lnTo>
                      <a:pt x="1183656" y="956372"/>
                    </a:lnTo>
                    <a:close/>
                  </a:path>
                </a:pathLst>
              </a:custGeom>
              <a:solidFill>
                <a:srgbClr val="C2966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956" name="Google Shape;956;p33"/>
              <p:cNvSpPr/>
              <p:nvPr/>
            </p:nvSpPr>
            <p:spPr>
              <a:xfrm rot="2700000">
                <a:off x="8271510" y="2595245"/>
                <a:ext cx="134620" cy="128905"/>
              </a:xfrm>
              <a:custGeom>
                <a:rect b="b" l="l" r="r" t="t"/>
                <a:pathLst>
                  <a:path extrusionOk="0" h="1596230" w="1669501">
                    <a:moveTo>
                      <a:pt x="41902" y="1209615"/>
                    </a:moveTo>
                    <a:cubicBezTo>
                      <a:pt x="-126640" y="1042211"/>
                      <a:pt x="254483" y="557964"/>
                      <a:pt x="455481" y="364733"/>
                    </a:cubicBezTo>
                    <a:cubicBezTo>
                      <a:pt x="656479" y="171502"/>
                      <a:pt x="1079347" y="-117173"/>
                      <a:pt x="1247889" y="50231"/>
                    </a:cubicBezTo>
                    <a:cubicBezTo>
                      <a:pt x="1416431" y="217635"/>
                      <a:pt x="1961480" y="849536"/>
                      <a:pt x="1466734" y="1369157"/>
                    </a:cubicBezTo>
                    <a:cubicBezTo>
                      <a:pt x="971988" y="1888778"/>
                      <a:pt x="210444" y="1377019"/>
                      <a:pt x="41902" y="12096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957" name="Google Shape;957;p33"/>
              <p:cNvSpPr/>
              <p:nvPr/>
            </p:nvSpPr>
            <p:spPr>
              <a:xfrm rot="2700000">
                <a:off x="7725410" y="1802130"/>
                <a:ext cx="358775" cy="361950"/>
              </a:xfrm>
              <a:custGeom>
                <a:rect b="b" l="l" r="r" t="t"/>
                <a:pathLst>
                  <a:path extrusionOk="0" h="1742075" w="1761838">
                    <a:moveTo>
                      <a:pt x="37936" y="1221794"/>
                    </a:moveTo>
                    <a:cubicBezTo>
                      <a:pt x="-125191" y="994576"/>
                      <a:pt x="280117" y="551544"/>
                      <a:pt x="451515" y="376912"/>
                    </a:cubicBezTo>
                    <a:cubicBezTo>
                      <a:pt x="622913" y="202280"/>
                      <a:pt x="702678" y="129753"/>
                      <a:pt x="888944" y="-1"/>
                    </a:cubicBezTo>
                    <a:cubicBezTo>
                      <a:pt x="895373" y="244850"/>
                      <a:pt x="1050054" y="290772"/>
                      <a:pt x="1194651" y="526434"/>
                    </a:cubicBezTo>
                    <a:cubicBezTo>
                      <a:pt x="1339248" y="762096"/>
                      <a:pt x="1717254" y="1211674"/>
                      <a:pt x="1756525" y="1413972"/>
                    </a:cubicBezTo>
                    <a:cubicBezTo>
                      <a:pt x="1795796" y="1616270"/>
                      <a:pt x="1610458" y="1740222"/>
                      <a:pt x="1430275" y="1740222"/>
                    </a:cubicBezTo>
                    <a:cubicBezTo>
                      <a:pt x="814713" y="1769347"/>
                      <a:pt x="201063" y="1449012"/>
                      <a:pt x="37936" y="1221794"/>
                    </a:cubicBezTo>
                    <a:close/>
                  </a:path>
                </a:pathLst>
              </a:custGeom>
              <a:solidFill>
                <a:srgbClr val="26262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958" name="Google Shape;958;p33"/>
              <p:cNvSpPr/>
              <p:nvPr/>
            </p:nvSpPr>
            <p:spPr>
              <a:xfrm flipH="1" rot="-2700000">
                <a:off x="8599805" y="1805940"/>
                <a:ext cx="379730" cy="382905"/>
              </a:xfrm>
              <a:custGeom>
                <a:rect b="b" l="l" r="r" t="t"/>
                <a:pathLst>
                  <a:path extrusionOk="0" h="1742075" w="1761838">
                    <a:moveTo>
                      <a:pt x="37936" y="1221794"/>
                    </a:moveTo>
                    <a:cubicBezTo>
                      <a:pt x="-125191" y="994576"/>
                      <a:pt x="280117" y="551544"/>
                      <a:pt x="451515" y="376912"/>
                    </a:cubicBezTo>
                    <a:cubicBezTo>
                      <a:pt x="622913" y="202280"/>
                      <a:pt x="702678" y="129753"/>
                      <a:pt x="888944" y="-1"/>
                    </a:cubicBezTo>
                    <a:cubicBezTo>
                      <a:pt x="895373" y="244850"/>
                      <a:pt x="1050054" y="290772"/>
                      <a:pt x="1194651" y="526434"/>
                    </a:cubicBezTo>
                    <a:cubicBezTo>
                      <a:pt x="1339248" y="762096"/>
                      <a:pt x="1717254" y="1211674"/>
                      <a:pt x="1756525" y="1413972"/>
                    </a:cubicBezTo>
                    <a:cubicBezTo>
                      <a:pt x="1795796" y="1616270"/>
                      <a:pt x="1610458" y="1740222"/>
                      <a:pt x="1430275" y="1740222"/>
                    </a:cubicBezTo>
                    <a:cubicBezTo>
                      <a:pt x="814713" y="1769347"/>
                      <a:pt x="201063" y="1449012"/>
                      <a:pt x="37936" y="1221794"/>
                    </a:cubicBezTo>
                    <a:close/>
                  </a:path>
                </a:pathLst>
              </a:custGeom>
              <a:solidFill>
                <a:srgbClr val="26262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959" name="Google Shape;959;p33"/>
              <p:cNvSpPr/>
              <p:nvPr/>
            </p:nvSpPr>
            <p:spPr>
              <a:xfrm>
                <a:off x="8147050" y="2331720"/>
                <a:ext cx="69215" cy="69215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960" name="Google Shape;960;p33"/>
              <p:cNvSpPr/>
              <p:nvPr/>
            </p:nvSpPr>
            <p:spPr>
              <a:xfrm>
                <a:off x="8449945" y="2336165"/>
                <a:ext cx="69215" cy="69215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D966"/>
        </a:solidFill>
      </p:bgPr>
    </p:bg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34"/>
          <p:cNvSpPr txBox="1"/>
          <p:nvPr/>
        </p:nvSpPr>
        <p:spPr>
          <a:xfrm>
            <a:off x="3352800" y="2828925"/>
            <a:ext cx="5486400" cy="6362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solidFill>
                <a:srgbClr val="BFB19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6" name="Google Shape;966;p34"/>
          <p:cNvSpPr/>
          <p:nvPr/>
        </p:nvSpPr>
        <p:spPr>
          <a:xfrm>
            <a:off x="10157460" y="6177280"/>
            <a:ext cx="386715" cy="398145"/>
          </a:xfrm>
          <a:custGeom>
            <a:rect b="b" l="l" r="r" t="t"/>
            <a:pathLst>
              <a:path extrusionOk="0" h="625402" w="607199">
                <a:moveTo>
                  <a:pt x="537601" y="271599"/>
                </a:moveTo>
                <a:cubicBezTo>
                  <a:pt x="573930" y="273438"/>
                  <a:pt x="602111" y="288694"/>
                  <a:pt x="606588" y="311939"/>
                </a:cubicBezTo>
                <a:cubicBezTo>
                  <a:pt x="612557" y="342933"/>
                  <a:pt x="574125" y="376392"/>
                  <a:pt x="520747" y="386672"/>
                </a:cubicBezTo>
                <a:cubicBezTo>
                  <a:pt x="467369" y="396952"/>
                  <a:pt x="419259" y="380160"/>
                  <a:pt x="413290" y="349167"/>
                </a:cubicBezTo>
                <a:cubicBezTo>
                  <a:pt x="407321" y="318173"/>
                  <a:pt x="445753" y="284715"/>
                  <a:pt x="499131" y="274434"/>
                </a:cubicBezTo>
                <a:cubicBezTo>
                  <a:pt x="512476" y="271864"/>
                  <a:pt x="525491" y="270986"/>
                  <a:pt x="537601" y="271599"/>
                </a:cubicBezTo>
                <a:close/>
                <a:moveTo>
                  <a:pt x="234284" y="229392"/>
                </a:moveTo>
                <a:cubicBezTo>
                  <a:pt x="316101" y="229392"/>
                  <a:pt x="382427" y="296080"/>
                  <a:pt x="382427" y="378343"/>
                </a:cubicBezTo>
                <a:lnTo>
                  <a:pt x="379180" y="394513"/>
                </a:lnTo>
                <a:lnTo>
                  <a:pt x="394001" y="416143"/>
                </a:lnTo>
                <a:cubicBezTo>
                  <a:pt x="400865" y="432110"/>
                  <a:pt x="404661" y="449666"/>
                  <a:pt x="404661" y="468094"/>
                </a:cubicBezTo>
                <a:cubicBezTo>
                  <a:pt x="404661" y="523378"/>
                  <a:pt x="370499" y="570812"/>
                  <a:pt x="321813" y="591074"/>
                </a:cubicBezTo>
                <a:lnTo>
                  <a:pt x="277074" y="599961"/>
                </a:lnTo>
                <a:lnTo>
                  <a:pt x="254534" y="614914"/>
                </a:lnTo>
                <a:cubicBezTo>
                  <a:pt x="238306" y="621667"/>
                  <a:pt x="220463" y="625402"/>
                  <a:pt x="201734" y="625402"/>
                </a:cubicBezTo>
                <a:cubicBezTo>
                  <a:pt x="164276" y="625402"/>
                  <a:pt x="130364" y="610463"/>
                  <a:pt x="105816" y="586310"/>
                </a:cubicBezTo>
                <a:lnTo>
                  <a:pt x="79815" y="548365"/>
                </a:lnTo>
                <a:lnTo>
                  <a:pt x="39730" y="521773"/>
                </a:lnTo>
                <a:cubicBezTo>
                  <a:pt x="15183" y="497620"/>
                  <a:pt x="0" y="464253"/>
                  <a:pt x="0" y="427397"/>
                </a:cubicBezTo>
                <a:cubicBezTo>
                  <a:pt x="0" y="372113"/>
                  <a:pt x="34162" y="324679"/>
                  <a:pt x="82848" y="304418"/>
                </a:cubicBezTo>
                <a:lnTo>
                  <a:pt x="112415" y="298544"/>
                </a:lnTo>
                <a:lnTo>
                  <a:pt x="129531" y="273019"/>
                </a:lnTo>
                <a:cubicBezTo>
                  <a:pt x="156340" y="246064"/>
                  <a:pt x="193376" y="229392"/>
                  <a:pt x="234284" y="229392"/>
                </a:cubicBezTo>
                <a:close/>
                <a:moveTo>
                  <a:pt x="470009" y="100346"/>
                </a:moveTo>
                <a:cubicBezTo>
                  <a:pt x="478421" y="101230"/>
                  <a:pt x="485847" y="104223"/>
                  <a:pt x="491704" y="109510"/>
                </a:cubicBezTo>
                <a:cubicBezTo>
                  <a:pt x="515134" y="130659"/>
                  <a:pt x="504601" y="180514"/>
                  <a:pt x="468177" y="220866"/>
                </a:cubicBezTo>
                <a:cubicBezTo>
                  <a:pt x="431754" y="261217"/>
                  <a:pt x="383234" y="276783"/>
                  <a:pt x="359804" y="255634"/>
                </a:cubicBezTo>
                <a:cubicBezTo>
                  <a:pt x="336375" y="234485"/>
                  <a:pt x="346908" y="184630"/>
                  <a:pt x="383331" y="144278"/>
                </a:cubicBezTo>
                <a:cubicBezTo>
                  <a:pt x="410649" y="114015"/>
                  <a:pt x="444771" y="97693"/>
                  <a:pt x="470009" y="100346"/>
                </a:cubicBezTo>
                <a:close/>
                <a:moveTo>
                  <a:pt x="119388" y="31433"/>
                </a:moveTo>
                <a:cubicBezTo>
                  <a:pt x="150951" y="31433"/>
                  <a:pt x="176538" y="75499"/>
                  <a:pt x="176538" y="129858"/>
                </a:cubicBezTo>
                <a:cubicBezTo>
                  <a:pt x="176538" y="184217"/>
                  <a:pt x="150951" y="228283"/>
                  <a:pt x="119388" y="228283"/>
                </a:cubicBezTo>
                <a:cubicBezTo>
                  <a:pt x="87825" y="228283"/>
                  <a:pt x="62238" y="184217"/>
                  <a:pt x="62238" y="129858"/>
                </a:cubicBezTo>
                <a:cubicBezTo>
                  <a:pt x="62238" y="75499"/>
                  <a:pt x="87825" y="31433"/>
                  <a:pt x="119388" y="31433"/>
                </a:cubicBezTo>
                <a:close/>
                <a:moveTo>
                  <a:pt x="314052" y="1075"/>
                </a:moveTo>
                <a:cubicBezTo>
                  <a:pt x="344614" y="8958"/>
                  <a:pt x="358385" y="58017"/>
                  <a:pt x="344809" y="110654"/>
                </a:cubicBezTo>
                <a:cubicBezTo>
                  <a:pt x="331233" y="163290"/>
                  <a:pt x="295452" y="199570"/>
                  <a:pt x="264889" y="191687"/>
                </a:cubicBezTo>
                <a:cubicBezTo>
                  <a:pt x="234326" y="183804"/>
                  <a:pt x="220555" y="134744"/>
                  <a:pt x="234131" y="82108"/>
                </a:cubicBezTo>
                <a:cubicBezTo>
                  <a:pt x="247707" y="29471"/>
                  <a:pt x="283489" y="-6808"/>
                  <a:pt x="314052" y="1075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76200" rotWithShape="0" algn="ctr" dir="2700000" dist="76200">
              <a:srgbClr val="000000">
                <a:alpha val="4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967" name="Google Shape;967;p34"/>
          <p:cNvGrpSpPr/>
          <p:nvPr/>
        </p:nvGrpSpPr>
        <p:grpSpPr>
          <a:xfrm>
            <a:off x="3265170" y="875665"/>
            <a:ext cx="5966460" cy="747395"/>
            <a:chOff x="3265170" y="875665"/>
            <a:chExt cx="5966460" cy="747395"/>
          </a:xfrm>
        </p:grpSpPr>
        <p:sp>
          <p:nvSpPr>
            <p:cNvPr id="968" name="Google Shape;968;p34"/>
            <p:cNvSpPr/>
            <p:nvPr/>
          </p:nvSpPr>
          <p:spPr>
            <a:xfrm rot="10800000">
              <a:off x="3265170" y="875665"/>
              <a:ext cx="5966460" cy="695325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B4A48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969" name="Google Shape;969;p34"/>
            <p:cNvSpPr txBox="1">
              <a:spLocks/>
            </p:cNvSpPr>
            <p:nvPr/>
          </p:nvSpPr>
          <p:spPr>
            <a:xfrm rot="0">
              <a:off x="4048125" y="991235"/>
              <a:ext cx="4399280" cy="522605"/>
            </a:xfrm>
            <a:prstGeom prst="rect"/>
            <a:noFill/>
            <a:ln w="0">
              <a:noFill/>
              <a:prstDash/>
            </a:ln>
          </p:spPr>
          <p:txBody>
            <a:bodyPr wrap="square" lIns="91440" tIns="45720" rIns="91440" bIns="45720" numCol="1" vert="horz" anchor="t">
              <a:spAutoFit/>
            </a:bodyPr>
            <a:lstStyle/>
            <a:p>
              <a:pPr marL="0" indent="0" rtl="0" algn="ctr" latinLnBrk="0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sz="2800" cap="none" i="0" b="1" strike="noStrike">
                  <a:solidFill>
                    <a:schemeClr val="lt1"/>
                  </a:solidFill>
                  <a:latin typeface="Arial" charset="0"/>
                  <a:ea typeface="Arial" charset="0"/>
                  <a:cs typeface="Arial" charset="0"/>
                </a:rPr>
                <a:t>회원(보호자) 이용 흐름도</a:t>
              </a:r>
              <a:endParaRPr lang="ko-KR" altLang="en-US" sz="2800" cap="none" i="0" b="1" strike="noStrike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970" name="Google Shape;970;p34"/>
            <p:cNvSpPr/>
            <p:nvPr/>
          </p:nvSpPr>
          <p:spPr>
            <a:xfrm>
              <a:off x="3445510" y="1165225"/>
              <a:ext cx="444500" cy="457835"/>
            </a:xfrm>
            <a:custGeom>
              <a:rect b="b" l="l" r="r" t="t"/>
              <a:pathLst>
                <a:path extrusionOk="0" h="625402" w="607199">
                  <a:moveTo>
                    <a:pt x="537601" y="271599"/>
                  </a:moveTo>
                  <a:cubicBezTo>
                    <a:pt x="573930" y="273438"/>
                    <a:pt x="602111" y="288694"/>
                    <a:pt x="606588" y="311939"/>
                  </a:cubicBezTo>
                  <a:cubicBezTo>
                    <a:pt x="612557" y="342933"/>
                    <a:pt x="574125" y="376392"/>
                    <a:pt x="520747" y="386672"/>
                  </a:cubicBezTo>
                  <a:cubicBezTo>
                    <a:pt x="467369" y="396952"/>
                    <a:pt x="419259" y="380160"/>
                    <a:pt x="413290" y="349167"/>
                  </a:cubicBezTo>
                  <a:cubicBezTo>
                    <a:pt x="407321" y="318173"/>
                    <a:pt x="445753" y="284715"/>
                    <a:pt x="499131" y="274434"/>
                  </a:cubicBezTo>
                  <a:cubicBezTo>
                    <a:pt x="512476" y="271864"/>
                    <a:pt x="525491" y="270986"/>
                    <a:pt x="537601" y="271599"/>
                  </a:cubicBezTo>
                  <a:close/>
                  <a:moveTo>
                    <a:pt x="234284" y="229392"/>
                  </a:moveTo>
                  <a:cubicBezTo>
                    <a:pt x="316101" y="229392"/>
                    <a:pt x="382427" y="296080"/>
                    <a:pt x="382427" y="378343"/>
                  </a:cubicBezTo>
                  <a:lnTo>
                    <a:pt x="379180" y="394513"/>
                  </a:lnTo>
                  <a:lnTo>
                    <a:pt x="394001" y="416143"/>
                  </a:lnTo>
                  <a:cubicBezTo>
                    <a:pt x="400865" y="432110"/>
                    <a:pt x="404661" y="449666"/>
                    <a:pt x="404661" y="468094"/>
                  </a:cubicBezTo>
                  <a:cubicBezTo>
                    <a:pt x="404661" y="523378"/>
                    <a:pt x="370499" y="570812"/>
                    <a:pt x="321813" y="591074"/>
                  </a:cubicBezTo>
                  <a:lnTo>
                    <a:pt x="277074" y="599961"/>
                  </a:lnTo>
                  <a:lnTo>
                    <a:pt x="254534" y="614914"/>
                  </a:lnTo>
                  <a:cubicBezTo>
                    <a:pt x="238306" y="621667"/>
                    <a:pt x="220463" y="625402"/>
                    <a:pt x="201734" y="625402"/>
                  </a:cubicBezTo>
                  <a:cubicBezTo>
                    <a:pt x="164276" y="625402"/>
                    <a:pt x="130364" y="610463"/>
                    <a:pt x="105816" y="586310"/>
                  </a:cubicBezTo>
                  <a:lnTo>
                    <a:pt x="79815" y="548365"/>
                  </a:lnTo>
                  <a:lnTo>
                    <a:pt x="39730" y="521773"/>
                  </a:lnTo>
                  <a:cubicBezTo>
                    <a:pt x="15183" y="497620"/>
                    <a:pt x="0" y="464253"/>
                    <a:pt x="0" y="427397"/>
                  </a:cubicBezTo>
                  <a:cubicBezTo>
                    <a:pt x="0" y="372113"/>
                    <a:pt x="34162" y="324679"/>
                    <a:pt x="82848" y="304418"/>
                  </a:cubicBezTo>
                  <a:lnTo>
                    <a:pt x="112415" y="298544"/>
                  </a:lnTo>
                  <a:lnTo>
                    <a:pt x="129531" y="273019"/>
                  </a:lnTo>
                  <a:cubicBezTo>
                    <a:pt x="156340" y="246064"/>
                    <a:pt x="193376" y="229392"/>
                    <a:pt x="234284" y="229392"/>
                  </a:cubicBezTo>
                  <a:close/>
                  <a:moveTo>
                    <a:pt x="470009" y="100346"/>
                  </a:moveTo>
                  <a:cubicBezTo>
                    <a:pt x="478421" y="101230"/>
                    <a:pt x="485847" y="104223"/>
                    <a:pt x="491704" y="109510"/>
                  </a:cubicBezTo>
                  <a:cubicBezTo>
                    <a:pt x="515134" y="130659"/>
                    <a:pt x="504601" y="180514"/>
                    <a:pt x="468177" y="220866"/>
                  </a:cubicBezTo>
                  <a:cubicBezTo>
                    <a:pt x="431754" y="261217"/>
                    <a:pt x="383234" y="276783"/>
                    <a:pt x="359804" y="255634"/>
                  </a:cubicBezTo>
                  <a:cubicBezTo>
                    <a:pt x="336375" y="234485"/>
                    <a:pt x="346908" y="184630"/>
                    <a:pt x="383331" y="144278"/>
                  </a:cubicBezTo>
                  <a:cubicBezTo>
                    <a:pt x="410649" y="114015"/>
                    <a:pt x="444771" y="97693"/>
                    <a:pt x="470009" y="100346"/>
                  </a:cubicBezTo>
                  <a:close/>
                  <a:moveTo>
                    <a:pt x="119388" y="31433"/>
                  </a:moveTo>
                  <a:cubicBezTo>
                    <a:pt x="150951" y="31433"/>
                    <a:pt x="176538" y="75499"/>
                    <a:pt x="176538" y="129858"/>
                  </a:cubicBezTo>
                  <a:cubicBezTo>
                    <a:pt x="176538" y="184217"/>
                    <a:pt x="150951" y="228283"/>
                    <a:pt x="119388" y="228283"/>
                  </a:cubicBezTo>
                  <a:cubicBezTo>
                    <a:pt x="87825" y="228283"/>
                    <a:pt x="62238" y="184217"/>
                    <a:pt x="62238" y="129858"/>
                  </a:cubicBezTo>
                  <a:cubicBezTo>
                    <a:pt x="62238" y="75499"/>
                    <a:pt x="87825" y="31433"/>
                    <a:pt x="119388" y="31433"/>
                  </a:cubicBezTo>
                  <a:close/>
                  <a:moveTo>
                    <a:pt x="314052" y="1075"/>
                  </a:moveTo>
                  <a:cubicBezTo>
                    <a:pt x="344614" y="8958"/>
                    <a:pt x="358385" y="58017"/>
                    <a:pt x="344809" y="110654"/>
                  </a:cubicBezTo>
                  <a:cubicBezTo>
                    <a:pt x="331233" y="163290"/>
                    <a:pt x="295452" y="199570"/>
                    <a:pt x="264889" y="191687"/>
                  </a:cubicBezTo>
                  <a:cubicBezTo>
                    <a:pt x="234326" y="183804"/>
                    <a:pt x="220555" y="134744"/>
                    <a:pt x="234131" y="82108"/>
                  </a:cubicBezTo>
                  <a:cubicBezTo>
                    <a:pt x="247707" y="29471"/>
                    <a:pt x="283489" y="-6808"/>
                    <a:pt x="314052" y="1075"/>
                  </a:cubicBezTo>
                  <a:close/>
                </a:path>
              </a:pathLst>
            </a:custGeom>
            <a:solidFill>
              <a:srgbClr val="BFB19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971" name="Google Shape;971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39975" y="2339975"/>
            <a:ext cx="7668895" cy="4068445"/>
          </a:xfrm>
          <a:prstGeom prst="rect">
            <a:avLst/>
          </a:prstGeom>
          <a:noFill/>
          <a:ln>
            <a:noFill/>
          </a:ln>
          <a:effectLst>
            <a:outerShdw blurRad="76200" rotWithShape="0" algn="ctr" dir="2700000" dist="76200">
              <a:srgbClr val="000000">
                <a:alpha val="49803"/>
              </a:srgbClr>
            </a:outerShdw>
          </a:effectLst>
        </p:spPr>
      </p:pic>
      <p:sp>
        <p:nvSpPr>
          <p:cNvPr id="972" name="Google Shape;972;p34"/>
          <p:cNvSpPr/>
          <p:nvPr/>
        </p:nvSpPr>
        <p:spPr>
          <a:xfrm>
            <a:off x="10994390" y="5734050"/>
            <a:ext cx="386715" cy="398145"/>
          </a:xfrm>
          <a:custGeom>
            <a:rect b="b" l="l" r="r" t="t"/>
            <a:pathLst>
              <a:path extrusionOk="0" h="625402" w="607199">
                <a:moveTo>
                  <a:pt x="537601" y="271599"/>
                </a:moveTo>
                <a:cubicBezTo>
                  <a:pt x="573930" y="273438"/>
                  <a:pt x="602111" y="288694"/>
                  <a:pt x="606588" y="311939"/>
                </a:cubicBezTo>
                <a:cubicBezTo>
                  <a:pt x="612557" y="342933"/>
                  <a:pt x="574125" y="376392"/>
                  <a:pt x="520747" y="386672"/>
                </a:cubicBezTo>
                <a:cubicBezTo>
                  <a:pt x="467369" y="396952"/>
                  <a:pt x="419259" y="380160"/>
                  <a:pt x="413290" y="349167"/>
                </a:cubicBezTo>
                <a:cubicBezTo>
                  <a:pt x="407321" y="318173"/>
                  <a:pt x="445753" y="284715"/>
                  <a:pt x="499131" y="274434"/>
                </a:cubicBezTo>
                <a:cubicBezTo>
                  <a:pt x="512476" y="271864"/>
                  <a:pt x="525491" y="270986"/>
                  <a:pt x="537601" y="271599"/>
                </a:cubicBezTo>
                <a:close/>
                <a:moveTo>
                  <a:pt x="234284" y="229392"/>
                </a:moveTo>
                <a:cubicBezTo>
                  <a:pt x="316101" y="229392"/>
                  <a:pt x="382427" y="296080"/>
                  <a:pt x="382427" y="378343"/>
                </a:cubicBezTo>
                <a:lnTo>
                  <a:pt x="379180" y="394513"/>
                </a:lnTo>
                <a:lnTo>
                  <a:pt x="394001" y="416143"/>
                </a:lnTo>
                <a:cubicBezTo>
                  <a:pt x="400865" y="432110"/>
                  <a:pt x="404661" y="449666"/>
                  <a:pt x="404661" y="468094"/>
                </a:cubicBezTo>
                <a:cubicBezTo>
                  <a:pt x="404661" y="523378"/>
                  <a:pt x="370499" y="570812"/>
                  <a:pt x="321813" y="591074"/>
                </a:cubicBezTo>
                <a:lnTo>
                  <a:pt x="277074" y="599961"/>
                </a:lnTo>
                <a:lnTo>
                  <a:pt x="254534" y="614914"/>
                </a:lnTo>
                <a:cubicBezTo>
                  <a:pt x="238306" y="621667"/>
                  <a:pt x="220463" y="625402"/>
                  <a:pt x="201734" y="625402"/>
                </a:cubicBezTo>
                <a:cubicBezTo>
                  <a:pt x="164276" y="625402"/>
                  <a:pt x="130364" y="610463"/>
                  <a:pt x="105816" y="586310"/>
                </a:cubicBezTo>
                <a:lnTo>
                  <a:pt x="79815" y="548365"/>
                </a:lnTo>
                <a:lnTo>
                  <a:pt x="39730" y="521773"/>
                </a:lnTo>
                <a:cubicBezTo>
                  <a:pt x="15183" y="497620"/>
                  <a:pt x="0" y="464253"/>
                  <a:pt x="0" y="427397"/>
                </a:cubicBezTo>
                <a:cubicBezTo>
                  <a:pt x="0" y="372113"/>
                  <a:pt x="34162" y="324679"/>
                  <a:pt x="82848" y="304418"/>
                </a:cubicBezTo>
                <a:lnTo>
                  <a:pt x="112415" y="298544"/>
                </a:lnTo>
                <a:lnTo>
                  <a:pt x="129531" y="273019"/>
                </a:lnTo>
                <a:cubicBezTo>
                  <a:pt x="156340" y="246064"/>
                  <a:pt x="193376" y="229392"/>
                  <a:pt x="234284" y="229392"/>
                </a:cubicBezTo>
                <a:close/>
                <a:moveTo>
                  <a:pt x="470009" y="100346"/>
                </a:moveTo>
                <a:cubicBezTo>
                  <a:pt x="478421" y="101230"/>
                  <a:pt x="485847" y="104223"/>
                  <a:pt x="491704" y="109510"/>
                </a:cubicBezTo>
                <a:cubicBezTo>
                  <a:pt x="515134" y="130659"/>
                  <a:pt x="504601" y="180514"/>
                  <a:pt x="468177" y="220866"/>
                </a:cubicBezTo>
                <a:cubicBezTo>
                  <a:pt x="431754" y="261217"/>
                  <a:pt x="383234" y="276783"/>
                  <a:pt x="359804" y="255634"/>
                </a:cubicBezTo>
                <a:cubicBezTo>
                  <a:pt x="336375" y="234485"/>
                  <a:pt x="346908" y="184630"/>
                  <a:pt x="383331" y="144278"/>
                </a:cubicBezTo>
                <a:cubicBezTo>
                  <a:pt x="410649" y="114015"/>
                  <a:pt x="444771" y="97693"/>
                  <a:pt x="470009" y="100346"/>
                </a:cubicBezTo>
                <a:close/>
                <a:moveTo>
                  <a:pt x="119388" y="31433"/>
                </a:moveTo>
                <a:cubicBezTo>
                  <a:pt x="150951" y="31433"/>
                  <a:pt x="176538" y="75499"/>
                  <a:pt x="176538" y="129858"/>
                </a:cubicBezTo>
                <a:cubicBezTo>
                  <a:pt x="176538" y="184217"/>
                  <a:pt x="150951" y="228283"/>
                  <a:pt x="119388" y="228283"/>
                </a:cubicBezTo>
                <a:cubicBezTo>
                  <a:pt x="87825" y="228283"/>
                  <a:pt x="62238" y="184217"/>
                  <a:pt x="62238" y="129858"/>
                </a:cubicBezTo>
                <a:cubicBezTo>
                  <a:pt x="62238" y="75499"/>
                  <a:pt x="87825" y="31433"/>
                  <a:pt x="119388" y="31433"/>
                </a:cubicBezTo>
                <a:close/>
                <a:moveTo>
                  <a:pt x="314052" y="1075"/>
                </a:moveTo>
                <a:cubicBezTo>
                  <a:pt x="344614" y="8958"/>
                  <a:pt x="358385" y="58017"/>
                  <a:pt x="344809" y="110654"/>
                </a:cubicBezTo>
                <a:cubicBezTo>
                  <a:pt x="331233" y="163290"/>
                  <a:pt x="295452" y="199570"/>
                  <a:pt x="264889" y="191687"/>
                </a:cubicBezTo>
                <a:cubicBezTo>
                  <a:pt x="234326" y="183804"/>
                  <a:pt x="220555" y="134744"/>
                  <a:pt x="234131" y="82108"/>
                </a:cubicBezTo>
                <a:cubicBezTo>
                  <a:pt x="247707" y="29471"/>
                  <a:pt x="283489" y="-6808"/>
                  <a:pt x="314052" y="1075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76200" rotWithShape="0" algn="ctr" dir="2700000" dist="76200">
              <a:srgbClr val="000000">
                <a:alpha val="4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73" name="Google Shape;973;p34"/>
          <p:cNvSpPr/>
          <p:nvPr/>
        </p:nvSpPr>
        <p:spPr>
          <a:xfrm>
            <a:off x="10541635" y="4983480"/>
            <a:ext cx="386715" cy="398145"/>
          </a:xfrm>
          <a:custGeom>
            <a:rect b="b" l="l" r="r" t="t"/>
            <a:pathLst>
              <a:path extrusionOk="0" h="625402" w="607199">
                <a:moveTo>
                  <a:pt x="537601" y="271599"/>
                </a:moveTo>
                <a:cubicBezTo>
                  <a:pt x="573930" y="273438"/>
                  <a:pt x="602111" y="288694"/>
                  <a:pt x="606588" y="311939"/>
                </a:cubicBezTo>
                <a:cubicBezTo>
                  <a:pt x="612557" y="342933"/>
                  <a:pt x="574125" y="376392"/>
                  <a:pt x="520747" y="386672"/>
                </a:cubicBezTo>
                <a:cubicBezTo>
                  <a:pt x="467369" y="396952"/>
                  <a:pt x="419259" y="380160"/>
                  <a:pt x="413290" y="349167"/>
                </a:cubicBezTo>
                <a:cubicBezTo>
                  <a:pt x="407321" y="318173"/>
                  <a:pt x="445753" y="284715"/>
                  <a:pt x="499131" y="274434"/>
                </a:cubicBezTo>
                <a:cubicBezTo>
                  <a:pt x="512476" y="271864"/>
                  <a:pt x="525491" y="270986"/>
                  <a:pt x="537601" y="271599"/>
                </a:cubicBezTo>
                <a:close/>
                <a:moveTo>
                  <a:pt x="234284" y="229392"/>
                </a:moveTo>
                <a:cubicBezTo>
                  <a:pt x="316101" y="229392"/>
                  <a:pt x="382427" y="296080"/>
                  <a:pt x="382427" y="378343"/>
                </a:cubicBezTo>
                <a:lnTo>
                  <a:pt x="379180" y="394513"/>
                </a:lnTo>
                <a:lnTo>
                  <a:pt x="394001" y="416143"/>
                </a:lnTo>
                <a:cubicBezTo>
                  <a:pt x="400865" y="432110"/>
                  <a:pt x="404661" y="449666"/>
                  <a:pt x="404661" y="468094"/>
                </a:cubicBezTo>
                <a:cubicBezTo>
                  <a:pt x="404661" y="523378"/>
                  <a:pt x="370499" y="570812"/>
                  <a:pt x="321813" y="591074"/>
                </a:cubicBezTo>
                <a:lnTo>
                  <a:pt x="277074" y="599961"/>
                </a:lnTo>
                <a:lnTo>
                  <a:pt x="254534" y="614914"/>
                </a:lnTo>
                <a:cubicBezTo>
                  <a:pt x="238306" y="621667"/>
                  <a:pt x="220463" y="625402"/>
                  <a:pt x="201734" y="625402"/>
                </a:cubicBezTo>
                <a:cubicBezTo>
                  <a:pt x="164276" y="625402"/>
                  <a:pt x="130364" y="610463"/>
                  <a:pt x="105816" y="586310"/>
                </a:cubicBezTo>
                <a:lnTo>
                  <a:pt x="79815" y="548365"/>
                </a:lnTo>
                <a:lnTo>
                  <a:pt x="39730" y="521773"/>
                </a:lnTo>
                <a:cubicBezTo>
                  <a:pt x="15183" y="497620"/>
                  <a:pt x="0" y="464253"/>
                  <a:pt x="0" y="427397"/>
                </a:cubicBezTo>
                <a:cubicBezTo>
                  <a:pt x="0" y="372113"/>
                  <a:pt x="34162" y="324679"/>
                  <a:pt x="82848" y="304418"/>
                </a:cubicBezTo>
                <a:lnTo>
                  <a:pt x="112415" y="298544"/>
                </a:lnTo>
                <a:lnTo>
                  <a:pt x="129531" y="273019"/>
                </a:lnTo>
                <a:cubicBezTo>
                  <a:pt x="156340" y="246064"/>
                  <a:pt x="193376" y="229392"/>
                  <a:pt x="234284" y="229392"/>
                </a:cubicBezTo>
                <a:close/>
                <a:moveTo>
                  <a:pt x="470009" y="100346"/>
                </a:moveTo>
                <a:cubicBezTo>
                  <a:pt x="478421" y="101230"/>
                  <a:pt x="485847" y="104223"/>
                  <a:pt x="491704" y="109510"/>
                </a:cubicBezTo>
                <a:cubicBezTo>
                  <a:pt x="515134" y="130659"/>
                  <a:pt x="504601" y="180514"/>
                  <a:pt x="468177" y="220866"/>
                </a:cubicBezTo>
                <a:cubicBezTo>
                  <a:pt x="431754" y="261217"/>
                  <a:pt x="383234" y="276783"/>
                  <a:pt x="359804" y="255634"/>
                </a:cubicBezTo>
                <a:cubicBezTo>
                  <a:pt x="336375" y="234485"/>
                  <a:pt x="346908" y="184630"/>
                  <a:pt x="383331" y="144278"/>
                </a:cubicBezTo>
                <a:cubicBezTo>
                  <a:pt x="410649" y="114015"/>
                  <a:pt x="444771" y="97693"/>
                  <a:pt x="470009" y="100346"/>
                </a:cubicBezTo>
                <a:close/>
                <a:moveTo>
                  <a:pt x="119388" y="31433"/>
                </a:moveTo>
                <a:cubicBezTo>
                  <a:pt x="150951" y="31433"/>
                  <a:pt x="176538" y="75499"/>
                  <a:pt x="176538" y="129858"/>
                </a:cubicBezTo>
                <a:cubicBezTo>
                  <a:pt x="176538" y="184217"/>
                  <a:pt x="150951" y="228283"/>
                  <a:pt x="119388" y="228283"/>
                </a:cubicBezTo>
                <a:cubicBezTo>
                  <a:pt x="87825" y="228283"/>
                  <a:pt x="62238" y="184217"/>
                  <a:pt x="62238" y="129858"/>
                </a:cubicBezTo>
                <a:cubicBezTo>
                  <a:pt x="62238" y="75499"/>
                  <a:pt x="87825" y="31433"/>
                  <a:pt x="119388" y="31433"/>
                </a:cubicBezTo>
                <a:close/>
                <a:moveTo>
                  <a:pt x="314052" y="1075"/>
                </a:moveTo>
                <a:cubicBezTo>
                  <a:pt x="344614" y="8958"/>
                  <a:pt x="358385" y="58017"/>
                  <a:pt x="344809" y="110654"/>
                </a:cubicBezTo>
                <a:cubicBezTo>
                  <a:pt x="331233" y="163290"/>
                  <a:pt x="295452" y="199570"/>
                  <a:pt x="264889" y="191687"/>
                </a:cubicBezTo>
                <a:cubicBezTo>
                  <a:pt x="234326" y="183804"/>
                  <a:pt x="220555" y="134744"/>
                  <a:pt x="234131" y="82108"/>
                </a:cubicBezTo>
                <a:cubicBezTo>
                  <a:pt x="247707" y="29471"/>
                  <a:pt x="283489" y="-6808"/>
                  <a:pt x="314052" y="1075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76200" rotWithShape="0" algn="ctr" dir="2700000" dist="76200">
              <a:srgbClr val="000000">
                <a:alpha val="4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74" name="Google Shape;974;p34"/>
          <p:cNvSpPr/>
          <p:nvPr/>
        </p:nvSpPr>
        <p:spPr>
          <a:xfrm>
            <a:off x="11470640" y="5049520"/>
            <a:ext cx="386715" cy="398145"/>
          </a:xfrm>
          <a:custGeom>
            <a:rect b="b" l="l" r="r" t="t"/>
            <a:pathLst>
              <a:path extrusionOk="0" h="625402" w="607199">
                <a:moveTo>
                  <a:pt x="537601" y="271599"/>
                </a:moveTo>
                <a:cubicBezTo>
                  <a:pt x="573930" y="273438"/>
                  <a:pt x="602111" y="288694"/>
                  <a:pt x="606588" y="311939"/>
                </a:cubicBezTo>
                <a:cubicBezTo>
                  <a:pt x="612557" y="342933"/>
                  <a:pt x="574125" y="376392"/>
                  <a:pt x="520747" y="386672"/>
                </a:cubicBezTo>
                <a:cubicBezTo>
                  <a:pt x="467369" y="396952"/>
                  <a:pt x="419259" y="380160"/>
                  <a:pt x="413290" y="349167"/>
                </a:cubicBezTo>
                <a:cubicBezTo>
                  <a:pt x="407321" y="318173"/>
                  <a:pt x="445753" y="284715"/>
                  <a:pt x="499131" y="274434"/>
                </a:cubicBezTo>
                <a:cubicBezTo>
                  <a:pt x="512476" y="271864"/>
                  <a:pt x="525491" y="270986"/>
                  <a:pt x="537601" y="271599"/>
                </a:cubicBezTo>
                <a:close/>
                <a:moveTo>
                  <a:pt x="234284" y="229392"/>
                </a:moveTo>
                <a:cubicBezTo>
                  <a:pt x="316101" y="229392"/>
                  <a:pt x="382427" y="296080"/>
                  <a:pt x="382427" y="378343"/>
                </a:cubicBezTo>
                <a:lnTo>
                  <a:pt x="379180" y="394513"/>
                </a:lnTo>
                <a:lnTo>
                  <a:pt x="394001" y="416143"/>
                </a:lnTo>
                <a:cubicBezTo>
                  <a:pt x="400865" y="432110"/>
                  <a:pt x="404661" y="449666"/>
                  <a:pt x="404661" y="468094"/>
                </a:cubicBezTo>
                <a:cubicBezTo>
                  <a:pt x="404661" y="523378"/>
                  <a:pt x="370499" y="570812"/>
                  <a:pt x="321813" y="591074"/>
                </a:cubicBezTo>
                <a:lnTo>
                  <a:pt x="277074" y="599961"/>
                </a:lnTo>
                <a:lnTo>
                  <a:pt x="254534" y="614914"/>
                </a:lnTo>
                <a:cubicBezTo>
                  <a:pt x="238306" y="621667"/>
                  <a:pt x="220463" y="625402"/>
                  <a:pt x="201734" y="625402"/>
                </a:cubicBezTo>
                <a:cubicBezTo>
                  <a:pt x="164276" y="625402"/>
                  <a:pt x="130364" y="610463"/>
                  <a:pt x="105816" y="586310"/>
                </a:cubicBezTo>
                <a:lnTo>
                  <a:pt x="79815" y="548365"/>
                </a:lnTo>
                <a:lnTo>
                  <a:pt x="39730" y="521773"/>
                </a:lnTo>
                <a:cubicBezTo>
                  <a:pt x="15183" y="497620"/>
                  <a:pt x="0" y="464253"/>
                  <a:pt x="0" y="427397"/>
                </a:cubicBezTo>
                <a:cubicBezTo>
                  <a:pt x="0" y="372113"/>
                  <a:pt x="34162" y="324679"/>
                  <a:pt x="82848" y="304418"/>
                </a:cubicBezTo>
                <a:lnTo>
                  <a:pt x="112415" y="298544"/>
                </a:lnTo>
                <a:lnTo>
                  <a:pt x="129531" y="273019"/>
                </a:lnTo>
                <a:cubicBezTo>
                  <a:pt x="156340" y="246064"/>
                  <a:pt x="193376" y="229392"/>
                  <a:pt x="234284" y="229392"/>
                </a:cubicBezTo>
                <a:close/>
                <a:moveTo>
                  <a:pt x="470009" y="100346"/>
                </a:moveTo>
                <a:cubicBezTo>
                  <a:pt x="478421" y="101230"/>
                  <a:pt x="485847" y="104223"/>
                  <a:pt x="491704" y="109510"/>
                </a:cubicBezTo>
                <a:cubicBezTo>
                  <a:pt x="515134" y="130659"/>
                  <a:pt x="504601" y="180514"/>
                  <a:pt x="468177" y="220866"/>
                </a:cubicBezTo>
                <a:cubicBezTo>
                  <a:pt x="431754" y="261217"/>
                  <a:pt x="383234" y="276783"/>
                  <a:pt x="359804" y="255634"/>
                </a:cubicBezTo>
                <a:cubicBezTo>
                  <a:pt x="336375" y="234485"/>
                  <a:pt x="346908" y="184630"/>
                  <a:pt x="383331" y="144278"/>
                </a:cubicBezTo>
                <a:cubicBezTo>
                  <a:pt x="410649" y="114015"/>
                  <a:pt x="444771" y="97693"/>
                  <a:pt x="470009" y="100346"/>
                </a:cubicBezTo>
                <a:close/>
                <a:moveTo>
                  <a:pt x="119388" y="31433"/>
                </a:moveTo>
                <a:cubicBezTo>
                  <a:pt x="150951" y="31433"/>
                  <a:pt x="176538" y="75499"/>
                  <a:pt x="176538" y="129858"/>
                </a:cubicBezTo>
                <a:cubicBezTo>
                  <a:pt x="176538" y="184217"/>
                  <a:pt x="150951" y="228283"/>
                  <a:pt x="119388" y="228283"/>
                </a:cubicBezTo>
                <a:cubicBezTo>
                  <a:pt x="87825" y="228283"/>
                  <a:pt x="62238" y="184217"/>
                  <a:pt x="62238" y="129858"/>
                </a:cubicBezTo>
                <a:cubicBezTo>
                  <a:pt x="62238" y="75499"/>
                  <a:pt x="87825" y="31433"/>
                  <a:pt x="119388" y="31433"/>
                </a:cubicBezTo>
                <a:close/>
                <a:moveTo>
                  <a:pt x="314052" y="1075"/>
                </a:moveTo>
                <a:cubicBezTo>
                  <a:pt x="344614" y="8958"/>
                  <a:pt x="358385" y="58017"/>
                  <a:pt x="344809" y="110654"/>
                </a:cubicBezTo>
                <a:cubicBezTo>
                  <a:pt x="331233" y="163290"/>
                  <a:pt x="295452" y="199570"/>
                  <a:pt x="264889" y="191687"/>
                </a:cubicBezTo>
                <a:cubicBezTo>
                  <a:pt x="234326" y="183804"/>
                  <a:pt x="220555" y="134744"/>
                  <a:pt x="234131" y="82108"/>
                </a:cubicBezTo>
                <a:cubicBezTo>
                  <a:pt x="247707" y="29471"/>
                  <a:pt x="283489" y="-6808"/>
                  <a:pt x="314052" y="1075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76200" rotWithShape="0" algn="ctr" dir="2700000" dist="76200">
              <a:srgbClr val="000000">
                <a:alpha val="4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75" name="Google Shape;975;p34"/>
          <p:cNvSpPr/>
          <p:nvPr/>
        </p:nvSpPr>
        <p:spPr>
          <a:xfrm>
            <a:off x="11383645" y="4180205"/>
            <a:ext cx="386715" cy="398145"/>
          </a:xfrm>
          <a:custGeom>
            <a:rect b="b" l="l" r="r" t="t"/>
            <a:pathLst>
              <a:path extrusionOk="0" h="625402" w="607199">
                <a:moveTo>
                  <a:pt x="537601" y="271599"/>
                </a:moveTo>
                <a:cubicBezTo>
                  <a:pt x="573930" y="273438"/>
                  <a:pt x="602111" y="288694"/>
                  <a:pt x="606588" y="311939"/>
                </a:cubicBezTo>
                <a:cubicBezTo>
                  <a:pt x="612557" y="342933"/>
                  <a:pt x="574125" y="376392"/>
                  <a:pt x="520747" y="386672"/>
                </a:cubicBezTo>
                <a:cubicBezTo>
                  <a:pt x="467369" y="396952"/>
                  <a:pt x="419259" y="380160"/>
                  <a:pt x="413290" y="349167"/>
                </a:cubicBezTo>
                <a:cubicBezTo>
                  <a:pt x="407321" y="318173"/>
                  <a:pt x="445753" y="284715"/>
                  <a:pt x="499131" y="274434"/>
                </a:cubicBezTo>
                <a:cubicBezTo>
                  <a:pt x="512476" y="271864"/>
                  <a:pt x="525491" y="270986"/>
                  <a:pt x="537601" y="271599"/>
                </a:cubicBezTo>
                <a:close/>
                <a:moveTo>
                  <a:pt x="234284" y="229392"/>
                </a:moveTo>
                <a:cubicBezTo>
                  <a:pt x="316101" y="229392"/>
                  <a:pt x="382427" y="296080"/>
                  <a:pt x="382427" y="378343"/>
                </a:cubicBezTo>
                <a:lnTo>
                  <a:pt x="379180" y="394513"/>
                </a:lnTo>
                <a:lnTo>
                  <a:pt x="394001" y="416143"/>
                </a:lnTo>
                <a:cubicBezTo>
                  <a:pt x="400865" y="432110"/>
                  <a:pt x="404661" y="449666"/>
                  <a:pt x="404661" y="468094"/>
                </a:cubicBezTo>
                <a:cubicBezTo>
                  <a:pt x="404661" y="523378"/>
                  <a:pt x="370499" y="570812"/>
                  <a:pt x="321813" y="591074"/>
                </a:cubicBezTo>
                <a:lnTo>
                  <a:pt x="277074" y="599961"/>
                </a:lnTo>
                <a:lnTo>
                  <a:pt x="254534" y="614914"/>
                </a:lnTo>
                <a:cubicBezTo>
                  <a:pt x="238306" y="621667"/>
                  <a:pt x="220463" y="625402"/>
                  <a:pt x="201734" y="625402"/>
                </a:cubicBezTo>
                <a:cubicBezTo>
                  <a:pt x="164276" y="625402"/>
                  <a:pt x="130364" y="610463"/>
                  <a:pt x="105816" y="586310"/>
                </a:cubicBezTo>
                <a:lnTo>
                  <a:pt x="79815" y="548365"/>
                </a:lnTo>
                <a:lnTo>
                  <a:pt x="39730" y="521773"/>
                </a:lnTo>
                <a:cubicBezTo>
                  <a:pt x="15183" y="497620"/>
                  <a:pt x="0" y="464253"/>
                  <a:pt x="0" y="427397"/>
                </a:cubicBezTo>
                <a:cubicBezTo>
                  <a:pt x="0" y="372113"/>
                  <a:pt x="34162" y="324679"/>
                  <a:pt x="82848" y="304418"/>
                </a:cubicBezTo>
                <a:lnTo>
                  <a:pt x="112415" y="298544"/>
                </a:lnTo>
                <a:lnTo>
                  <a:pt x="129531" y="273019"/>
                </a:lnTo>
                <a:cubicBezTo>
                  <a:pt x="156340" y="246064"/>
                  <a:pt x="193376" y="229392"/>
                  <a:pt x="234284" y="229392"/>
                </a:cubicBezTo>
                <a:close/>
                <a:moveTo>
                  <a:pt x="470009" y="100346"/>
                </a:moveTo>
                <a:cubicBezTo>
                  <a:pt x="478421" y="101230"/>
                  <a:pt x="485847" y="104223"/>
                  <a:pt x="491704" y="109510"/>
                </a:cubicBezTo>
                <a:cubicBezTo>
                  <a:pt x="515134" y="130659"/>
                  <a:pt x="504601" y="180514"/>
                  <a:pt x="468177" y="220866"/>
                </a:cubicBezTo>
                <a:cubicBezTo>
                  <a:pt x="431754" y="261217"/>
                  <a:pt x="383234" y="276783"/>
                  <a:pt x="359804" y="255634"/>
                </a:cubicBezTo>
                <a:cubicBezTo>
                  <a:pt x="336375" y="234485"/>
                  <a:pt x="346908" y="184630"/>
                  <a:pt x="383331" y="144278"/>
                </a:cubicBezTo>
                <a:cubicBezTo>
                  <a:pt x="410649" y="114015"/>
                  <a:pt x="444771" y="97693"/>
                  <a:pt x="470009" y="100346"/>
                </a:cubicBezTo>
                <a:close/>
                <a:moveTo>
                  <a:pt x="119388" y="31433"/>
                </a:moveTo>
                <a:cubicBezTo>
                  <a:pt x="150951" y="31433"/>
                  <a:pt x="176538" y="75499"/>
                  <a:pt x="176538" y="129858"/>
                </a:cubicBezTo>
                <a:cubicBezTo>
                  <a:pt x="176538" y="184217"/>
                  <a:pt x="150951" y="228283"/>
                  <a:pt x="119388" y="228283"/>
                </a:cubicBezTo>
                <a:cubicBezTo>
                  <a:pt x="87825" y="228283"/>
                  <a:pt x="62238" y="184217"/>
                  <a:pt x="62238" y="129858"/>
                </a:cubicBezTo>
                <a:cubicBezTo>
                  <a:pt x="62238" y="75499"/>
                  <a:pt x="87825" y="31433"/>
                  <a:pt x="119388" y="31433"/>
                </a:cubicBezTo>
                <a:close/>
                <a:moveTo>
                  <a:pt x="314052" y="1075"/>
                </a:moveTo>
                <a:cubicBezTo>
                  <a:pt x="344614" y="8958"/>
                  <a:pt x="358385" y="58017"/>
                  <a:pt x="344809" y="110654"/>
                </a:cubicBezTo>
                <a:cubicBezTo>
                  <a:pt x="331233" y="163290"/>
                  <a:pt x="295452" y="199570"/>
                  <a:pt x="264889" y="191687"/>
                </a:cubicBezTo>
                <a:cubicBezTo>
                  <a:pt x="234326" y="183804"/>
                  <a:pt x="220555" y="134744"/>
                  <a:pt x="234131" y="82108"/>
                </a:cubicBezTo>
                <a:cubicBezTo>
                  <a:pt x="247707" y="29471"/>
                  <a:pt x="283489" y="-6808"/>
                  <a:pt x="314052" y="1075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76200" rotWithShape="0" algn="ctr" dir="2700000" dist="76200">
              <a:srgbClr val="000000">
                <a:alpha val="4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D966"/>
        </a:solid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0" name="Google Shape;980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39975" y="2339975"/>
            <a:ext cx="7638415" cy="4068445"/>
          </a:xfrm>
          <a:prstGeom prst="rect">
            <a:avLst/>
          </a:prstGeom>
          <a:noFill/>
          <a:ln>
            <a:noFill/>
          </a:ln>
          <a:effectLst>
            <a:outerShdw blurRad="76200" rotWithShape="0" algn="ctr" dir="2700000" dist="76200">
              <a:srgbClr val="000000">
                <a:alpha val="49803"/>
              </a:srgbClr>
            </a:outerShdw>
          </a:effectLst>
        </p:spPr>
      </p:pic>
      <p:sp>
        <p:nvSpPr>
          <p:cNvPr id="981" name="Google Shape;981;p35"/>
          <p:cNvSpPr txBox="1"/>
          <p:nvPr/>
        </p:nvSpPr>
        <p:spPr>
          <a:xfrm>
            <a:off x="3352800" y="2828925"/>
            <a:ext cx="5486400" cy="6362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solidFill>
                <a:srgbClr val="BFB19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82" name="Google Shape;982;p35"/>
          <p:cNvGrpSpPr/>
          <p:nvPr/>
        </p:nvGrpSpPr>
        <p:grpSpPr>
          <a:xfrm>
            <a:off x="3265170" y="875665"/>
            <a:ext cx="5966460" cy="747395"/>
            <a:chOff x="3265170" y="875665"/>
            <a:chExt cx="5966460" cy="747395"/>
          </a:xfrm>
        </p:grpSpPr>
        <p:sp>
          <p:nvSpPr>
            <p:cNvPr id="983" name="Google Shape;983;p35"/>
            <p:cNvSpPr/>
            <p:nvPr/>
          </p:nvSpPr>
          <p:spPr>
            <a:xfrm rot="10800000">
              <a:off x="3265170" y="875665"/>
              <a:ext cx="5966460" cy="695325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B4A48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984" name="Google Shape;984;p35"/>
            <p:cNvSpPr txBox="1">
              <a:spLocks/>
            </p:cNvSpPr>
            <p:nvPr/>
          </p:nvSpPr>
          <p:spPr>
            <a:xfrm rot="0">
              <a:off x="4565015" y="991235"/>
              <a:ext cx="3359785" cy="522605"/>
            </a:xfrm>
            <a:prstGeom prst="rect"/>
            <a:noFill/>
            <a:ln w="0">
              <a:noFill/>
              <a:prstDash/>
            </a:ln>
          </p:spPr>
          <p:txBody>
            <a:bodyPr wrap="square" lIns="91440" tIns="45720" rIns="91440" bIns="45720" numCol="1" vert="horz" anchor="t">
              <a:spAutoFit/>
            </a:bodyPr>
            <a:lstStyle/>
            <a:p>
              <a:pPr marL="0" indent="0" rtl="0" algn="ctr" latinLnBrk="0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sz="2800" cap="none" i="0" b="1" strike="noStrike">
                  <a:solidFill>
                    <a:schemeClr val="lt1"/>
                  </a:solidFill>
                  <a:latin typeface="Arial" charset="0"/>
                  <a:ea typeface="Arial" charset="0"/>
                  <a:cs typeface="Arial" charset="0"/>
                </a:rPr>
                <a:t>펫시터 이용 흐름도</a:t>
              </a:r>
              <a:endParaRPr lang="ko-KR" altLang="en-US" sz="2800" cap="none" i="0" b="1" strike="noStrike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985" name="Google Shape;985;p35"/>
            <p:cNvSpPr/>
            <p:nvPr/>
          </p:nvSpPr>
          <p:spPr>
            <a:xfrm>
              <a:off x="3445510" y="1165225"/>
              <a:ext cx="444500" cy="457835"/>
            </a:xfrm>
            <a:custGeom>
              <a:rect b="b" l="l" r="r" t="t"/>
              <a:pathLst>
                <a:path extrusionOk="0" h="625402" w="607199">
                  <a:moveTo>
                    <a:pt x="537601" y="271599"/>
                  </a:moveTo>
                  <a:cubicBezTo>
                    <a:pt x="573930" y="273438"/>
                    <a:pt x="602111" y="288694"/>
                    <a:pt x="606588" y="311939"/>
                  </a:cubicBezTo>
                  <a:cubicBezTo>
                    <a:pt x="612557" y="342933"/>
                    <a:pt x="574125" y="376392"/>
                    <a:pt x="520747" y="386672"/>
                  </a:cubicBezTo>
                  <a:cubicBezTo>
                    <a:pt x="467369" y="396952"/>
                    <a:pt x="419259" y="380160"/>
                    <a:pt x="413290" y="349167"/>
                  </a:cubicBezTo>
                  <a:cubicBezTo>
                    <a:pt x="407321" y="318173"/>
                    <a:pt x="445753" y="284715"/>
                    <a:pt x="499131" y="274434"/>
                  </a:cubicBezTo>
                  <a:cubicBezTo>
                    <a:pt x="512476" y="271864"/>
                    <a:pt x="525491" y="270986"/>
                    <a:pt x="537601" y="271599"/>
                  </a:cubicBezTo>
                  <a:close/>
                  <a:moveTo>
                    <a:pt x="234284" y="229392"/>
                  </a:moveTo>
                  <a:cubicBezTo>
                    <a:pt x="316101" y="229392"/>
                    <a:pt x="382427" y="296080"/>
                    <a:pt x="382427" y="378343"/>
                  </a:cubicBezTo>
                  <a:lnTo>
                    <a:pt x="379180" y="394513"/>
                  </a:lnTo>
                  <a:lnTo>
                    <a:pt x="394001" y="416143"/>
                  </a:lnTo>
                  <a:cubicBezTo>
                    <a:pt x="400865" y="432110"/>
                    <a:pt x="404661" y="449666"/>
                    <a:pt x="404661" y="468094"/>
                  </a:cubicBezTo>
                  <a:cubicBezTo>
                    <a:pt x="404661" y="523378"/>
                    <a:pt x="370499" y="570812"/>
                    <a:pt x="321813" y="591074"/>
                  </a:cubicBezTo>
                  <a:lnTo>
                    <a:pt x="277074" y="599961"/>
                  </a:lnTo>
                  <a:lnTo>
                    <a:pt x="254534" y="614914"/>
                  </a:lnTo>
                  <a:cubicBezTo>
                    <a:pt x="238306" y="621667"/>
                    <a:pt x="220463" y="625402"/>
                    <a:pt x="201734" y="625402"/>
                  </a:cubicBezTo>
                  <a:cubicBezTo>
                    <a:pt x="164276" y="625402"/>
                    <a:pt x="130364" y="610463"/>
                    <a:pt x="105816" y="586310"/>
                  </a:cubicBezTo>
                  <a:lnTo>
                    <a:pt x="79815" y="548365"/>
                  </a:lnTo>
                  <a:lnTo>
                    <a:pt x="39730" y="521773"/>
                  </a:lnTo>
                  <a:cubicBezTo>
                    <a:pt x="15183" y="497620"/>
                    <a:pt x="0" y="464253"/>
                    <a:pt x="0" y="427397"/>
                  </a:cubicBezTo>
                  <a:cubicBezTo>
                    <a:pt x="0" y="372113"/>
                    <a:pt x="34162" y="324679"/>
                    <a:pt x="82848" y="304418"/>
                  </a:cubicBezTo>
                  <a:lnTo>
                    <a:pt x="112415" y="298544"/>
                  </a:lnTo>
                  <a:lnTo>
                    <a:pt x="129531" y="273019"/>
                  </a:lnTo>
                  <a:cubicBezTo>
                    <a:pt x="156340" y="246064"/>
                    <a:pt x="193376" y="229392"/>
                    <a:pt x="234284" y="229392"/>
                  </a:cubicBezTo>
                  <a:close/>
                  <a:moveTo>
                    <a:pt x="470009" y="100346"/>
                  </a:moveTo>
                  <a:cubicBezTo>
                    <a:pt x="478421" y="101230"/>
                    <a:pt x="485847" y="104223"/>
                    <a:pt x="491704" y="109510"/>
                  </a:cubicBezTo>
                  <a:cubicBezTo>
                    <a:pt x="515134" y="130659"/>
                    <a:pt x="504601" y="180514"/>
                    <a:pt x="468177" y="220866"/>
                  </a:cubicBezTo>
                  <a:cubicBezTo>
                    <a:pt x="431754" y="261217"/>
                    <a:pt x="383234" y="276783"/>
                    <a:pt x="359804" y="255634"/>
                  </a:cubicBezTo>
                  <a:cubicBezTo>
                    <a:pt x="336375" y="234485"/>
                    <a:pt x="346908" y="184630"/>
                    <a:pt x="383331" y="144278"/>
                  </a:cubicBezTo>
                  <a:cubicBezTo>
                    <a:pt x="410649" y="114015"/>
                    <a:pt x="444771" y="97693"/>
                    <a:pt x="470009" y="100346"/>
                  </a:cubicBezTo>
                  <a:close/>
                  <a:moveTo>
                    <a:pt x="119388" y="31433"/>
                  </a:moveTo>
                  <a:cubicBezTo>
                    <a:pt x="150951" y="31433"/>
                    <a:pt x="176538" y="75499"/>
                    <a:pt x="176538" y="129858"/>
                  </a:cubicBezTo>
                  <a:cubicBezTo>
                    <a:pt x="176538" y="184217"/>
                    <a:pt x="150951" y="228283"/>
                    <a:pt x="119388" y="228283"/>
                  </a:cubicBezTo>
                  <a:cubicBezTo>
                    <a:pt x="87825" y="228283"/>
                    <a:pt x="62238" y="184217"/>
                    <a:pt x="62238" y="129858"/>
                  </a:cubicBezTo>
                  <a:cubicBezTo>
                    <a:pt x="62238" y="75499"/>
                    <a:pt x="87825" y="31433"/>
                    <a:pt x="119388" y="31433"/>
                  </a:cubicBezTo>
                  <a:close/>
                  <a:moveTo>
                    <a:pt x="314052" y="1075"/>
                  </a:moveTo>
                  <a:cubicBezTo>
                    <a:pt x="344614" y="8958"/>
                    <a:pt x="358385" y="58017"/>
                    <a:pt x="344809" y="110654"/>
                  </a:cubicBezTo>
                  <a:cubicBezTo>
                    <a:pt x="331233" y="163290"/>
                    <a:pt x="295452" y="199570"/>
                    <a:pt x="264889" y="191687"/>
                  </a:cubicBezTo>
                  <a:cubicBezTo>
                    <a:pt x="234326" y="183804"/>
                    <a:pt x="220555" y="134744"/>
                    <a:pt x="234131" y="82108"/>
                  </a:cubicBezTo>
                  <a:cubicBezTo>
                    <a:pt x="247707" y="29471"/>
                    <a:pt x="283489" y="-6808"/>
                    <a:pt x="314052" y="1075"/>
                  </a:cubicBezTo>
                  <a:close/>
                </a:path>
              </a:pathLst>
            </a:custGeom>
            <a:solidFill>
              <a:srgbClr val="BFB19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986" name="Google Shape;986;p35"/>
          <p:cNvGrpSpPr/>
          <p:nvPr/>
        </p:nvGrpSpPr>
        <p:grpSpPr>
          <a:xfrm>
            <a:off x="7573645" y="1573530"/>
            <a:ext cx="1518920" cy="1420495"/>
            <a:chOff x="7573645" y="1573530"/>
            <a:chExt cx="1518920" cy="1420495"/>
          </a:xfrm>
        </p:grpSpPr>
        <p:grpSp>
          <p:nvGrpSpPr>
            <p:cNvPr id="987" name="Google Shape;987;p35"/>
            <p:cNvGrpSpPr/>
            <p:nvPr/>
          </p:nvGrpSpPr>
          <p:grpSpPr>
            <a:xfrm>
              <a:off x="8842375" y="2284095"/>
              <a:ext cx="250190" cy="255905"/>
              <a:chOff x="8842375" y="2284095"/>
              <a:chExt cx="250190" cy="255905"/>
            </a:xfrm>
          </p:grpSpPr>
          <p:sp>
            <p:nvSpPr>
              <p:cNvPr id="988" name="Google Shape;988;p35"/>
              <p:cNvSpPr/>
              <p:nvPr/>
            </p:nvSpPr>
            <p:spPr>
              <a:xfrm>
                <a:off x="8842375" y="2334260"/>
                <a:ext cx="83185" cy="205740"/>
              </a:xfrm>
              <a:prstGeom prst="roundRect">
                <a:avLst>
                  <a:gd fmla="val 50000" name="adj"/>
                </a:avLst>
              </a:prstGeom>
              <a:solidFill>
                <a:srgbClr val="C2966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989" name="Google Shape;989;p35"/>
              <p:cNvSpPr/>
              <p:nvPr/>
            </p:nvSpPr>
            <p:spPr>
              <a:xfrm>
                <a:off x="8925560" y="2334260"/>
                <a:ext cx="83185" cy="205740"/>
              </a:xfrm>
              <a:prstGeom prst="roundRect">
                <a:avLst>
                  <a:gd fmla="val 50000" name="adj"/>
                </a:avLst>
              </a:prstGeom>
              <a:solidFill>
                <a:srgbClr val="C2966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990" name="Google Shape;990;p35"/>
              <p:cNvSpPr/>
              <p:nvPr/>
            </p:nvSpPr>
            <p:spPr>
              <a:xfrm>
                <a:off x="9008745" y="2334260"/>
                <a:ext cx="83185" cy="205740"/>
              </a:xfrm>
              <a:prstGeom prst="roundRect">
                <a:avLst>
                  <a:gd fmla="val 50000" name="adj"/>
                </a:avLst>
              </a:prstGeom>
              <a:solidFill>
                <a:srgbClr val="C2966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991" name="Google Shape;991;p35"/>
              <p:cNvSpPr/>
              <p:nvPr/>
            </p:nvSpPr>
            <p:spPr>
              <a:xfrm>
                <a:off x="8842375" y="2284095"/>
                <a:ext cx="250190" cy="180340"/>
              </a:xfrm>
              <a:custGeom>
                <a:rect b="b" l="l" r="r" t="t"/>
                <a:pathLst>
                  <a:path extrusionOk="0" h="1442299" w="1390918">
                    <a:moveTo>
                      <a:pt x="695459" y="0"/>
                    </a:moveTo>
                    <a:cubicBezTo>
                      <a:pt x="1079550" y="0"/>
                      <a:pt x="1390918" y="311368"/>
                      <a:pt x="1390918" y="695459"/>
                    </a:cubicBezTo>
                    <a:cubicBezTo>
                      <a:pt x="1390918" y="919667"/>
                      <a:pt x="1390917" y="1143875"/>
                      <a:pt x="1390917" y="1368083"/>
                    </a:cubicBezTo>
                    <a:lnTo>
                      <a:pt x="1383435" y="1442299"/>
                    </a:lnTo>
                    <a:lnTo>
                      <a:pt x="7482" y="1442299"/>
                    </a:lnTo>
                    <a:lnTo>
                      <a:pt x="0" y="1368082"/>
                    </a:lnTo>
                    <a:lnTo>
                      <a:pt x="0" y="695459"/>
                    </a:lnTo>
                    <a:cubicBezTo>
                      <a:pt x="0" y="311368"/>
                      <a:pt x="311368" y="0"/>
                      <a:pt x="695459" y="0"/>
                    </a:cubicBezTo>
                    <a:close/>
                  </a:path>
                </a:pathLst>
              </a:custGeom>
              <a:solidFill>
                <a:srgbClr val="C2966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992" name="Google Shape;992;p35"/>
            <p:cNvGrpSpPr/>
            <p:nvPr/>
          </p:nvGrpSpPr>
          <p:grpSpPr>
            <a:xfrm>
              <a:off x="7573645" y="2284095"/>
              <a:ext cx="250190" cy="255905"/>
              <a:chOff x="7573645" y="2284095"/>
              <a:chExt cx="250190" cy="255905"/>
            </a:xfrm>
          </p:grpSpPr>
          <p:sp>
            <p:nvSpPr>
              <p:cNvPr id="993" name="Google Shape;993;p35"/>
              <p:cNvSpPr/>
              <p:nvPr/>
            </p:nvSpPr>
            <p:spPr>
              <a:xfrm>
                <a:off x="7573645" y="2334260"/>
                <a:ext cx="83185" cy="205740"/>
              </a:xfrm>
              <a:prstGeom prst="roundRect">
                <a:avLst>
                  <a:gd fmla="val 50000" name="adj"/>
                </a:avLst>
              </a:prstGeom>
              <a:solidFill>
                <a:srgbClr val="C2966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994" name="Google Shape;994;p35"/>
              <p:cNvSpPr/>
              <p:nvPr/>
            </p:nvSpPr>
            <p:spPr>
              <a:xfrm>
                <a:off x="7656830" y="2334260"/>
                <a:ext cx="83185" cy="205740"/>
              </a:xfrm>
              <a:prstGeom prst="roundRect">
                <a:avLst>
                  <a:gd fmla="val 50000" name="adj"/>
                </a:avLst>
              </a:prstGeom>
              <a:solidFill>
                <a:srgbClr val="C2966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995" name="Google Shape;995;p35"/>
              <p:cNvSpPr/>
              <p:nvPr/>
            </p:nvSpPr>
            <p:spPr>
              <a:xfrm>
                <a:off x="7740015" y="2334260"/>
                <a:ext cx="83185" cy="205740"/>
              </a:xfrm>
              <a:prstGeom prst="roundRect">
                <a:avLst>
                  <a:gd fmla="val 50000" name="adj"/>
                </a:avLst>
              </a:prstGeom>
              <a:solidFill>
                <a:srgbClr val="C2966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996" name="Google Shape;996;p35"/>
              <p:cNvSpPr/>
              <p:nvPr/>
            </p:nvSpPr>
            <p:spPr>
              <a:xfrm>
                <a:off x="7573645" y="2284095"/>
                <a:ext cx="250190" cy="180340"/>
              </a:xfrm>
              <a:custGeom>
                <a:rect b="b" l="l" r="r" t="t"/>
                <a:pathLst>
                  <a:path extrusionOk="0" h="1442299" w="1390918">
                    <a:moveTo>
                      <a:pt x="695459" y="0"/>
                    </a:moveTo>
                    <a:cubicBezTo>
                      <a:pt x="1079550" y="0"/>
                      <a:pt x="1390918" y="311368"/>
                      <a:pt x="1390918" y="695459"/>
                    </a:cubicBezTo>
                    <a:cubicBezTo>
                      <a:pt x="1390918" y="919667"/>
                      <a:pt x="1390917" y="1143875"/>
                      <a:pt x="1390917" y="1368083"/>
                    </a:cubicBezTo>
                    <a:lnTo>
                      <a:pt x="1383435" y="1442299"/>
                    </a:lnTo>
                    <a:lnTo>
                      <a:pt x="7482" y="1442299"/>
                    </a:lnTo>
                    <a:lnTo>
                      <a:pt x="0" y="1368082"/>
                    </a:lnTo>
                    <a:lnTo>
                      <a:pt x="0" y="695459"/>
                    </a:lnTo>
                    <a:cubicBezTo>
                      <a:pt x="0" y="311368"/>
                      <a:pt x="311368" y="0"/>
                      <a:pt x="695459" y="0"/>
                    </a:cubicBezTo>
                    <a:close/>
                  </a:path>
                </a:pathLst>
              </a:custGeom>
              <a:solidFill>
                <a:srgbClr val="C2966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997" name="Google Shape;997;p35"/>
            <p:cNvGrpSpPr/>
            <p:nvPr/>
          </p:nvGrpSpPr>
          <p:grpSpPr>
            <a:xfrm>
              <a:off x="7617460" y="1573530"/>
              <a:ext cx="1441450" cy="1420495"/>
              <a:chOff x="7617460" y="1573530"/>
              <a:chExt cx="1441450" cy="1420495"/>
            </a:xfrm>
          </p:grpSpPr>
          <p:sp>
            <p:nvSpPr>
              <p:cNvPr id="998" name="Google Shape;998;p35"/>
              <p:cNvSpPr/>
              <p:nvPr/>
            </p:nvSpPr>
            <p:spPr>
              <a:xfrm flipH="1" rot="-2700000">
                <a:off x="8572500" y="1807845"/>
                <a:ext cx="379095" cy="381000"/>
              </a:xfrm>
              <a:custGeom>
                <a:rect b="b" l="l" r="r" t="t"/>
                <a:pathLst>
                  <a:path extrusionOk="0" h="1734352" w="1758572">
                    <a:moveTo>
                      <a:pt x="39983" y="1214071"/>
                    </a:moveTo>
                    <a:cubicBezTo>
                      <a:pt x="-123144" y="986853"/>
                      <a:pt x="252564" y="562420"/>
                      <a:pt x="453562" y="369189"/>
                    </a:cubicBezTo>
                    <a:cubicBezTo>
                      <a:pt x="654560" y="175958"/>
                      <a:pt x="894492" y="-123981"/>
                      <a:pt x="1245970" y="54687"/>
                    </a:cubicBezTo>
                    <a:cubicBezTo>
                      <a:pt x="1597448" y="233355"/>
                      <a:pt x="1758572" y="1226066"/>
                      <a:pt x="1758572" y="1406249"/>
                    </a:cubicBezTo>
                    <a:cubicBezTo>
                      <a:pt x="1758572" y="1586432"/>
                      <a:pt x="1612505" y="1732499"/>
                      <a:pt x="1432322" y="1732499"/>
                    </a:cubicBezTo>
                    <a:cubicBezTo>
                      <a:pt x="816760" y="1761624"/>
                      <a:pt x="203110" y="1441289"/>
                      <a:pt x="39983" y="1214071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999" name="Google Shape;999;p35"/>
              <p:cNvSpPr/>
              <p:nvPr/>
            </p:nvSpPr>
            <p:spPr>
              <a:xfrm rot="2700000">
                <a:off x="7756525" y="1804670"/>
                <a:ext cx="358140" cy="360045"/>
              </a:xfrm>
              <a:custGeom>
                <a:rect b="b" l="l" r="r" t="t"/>
                <a:pathLst>
                  <a:path extrusionOk="0" h="1734352" w="1758572">
                    <a:moveTo>
                      <a:pt x="39983" y="1214071"/>
                    </a:moveTo>
                    <a:cubicBezTo>
                      <a:pt x="-123144" y="986853"/>
                      <a:pt x="252564" y="562420"/>
                      <a:pt x="453562" y="369189"/>
                    </a:cubicBezTo>
                    <a:cubicBezTo>
                      <a:pt x="654560" y="175958"/>
                      <a:pt x="894492" y="-123981"/>
                      <a:pt x="1245970" y="54687"/>
                    </a:cubicBezTo>
                    <a:cubicBezTo>
                      <a:pt x="1597448" y="233355"/>
                      <a:pt x="1758572" y="1226066"/>
                      <a:pt x="1758572" y="1406249"/>
                    </a:cubicBezTo>
                    <a:cubicBezTo>
                      <a:pt x="1758572" y="1586432"/>
                      <a:pt x="1612505" y="1732499"/>
                      <a:pt x="1432322" y="1732499"/>
                    </a:cubicBezTo>
                    <a:cubicBezTo>
                      <a:pt x="816760" y="1761624"/>
                      <a:pt x="203110" y="1441289"/>
                      <a:pt x="39983" y="1214071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000" name="Google Shape;1000;p35"/>
              <p:cNvSpPr/>
              <p:nvPr/>
            </p:nvSpPr>
            <p:spPr>
              <a:xfrm rot="2700000">
                <a:off x="7838440" y="1793240"/>
                <a:ext cx="989965" cy="967105"/>
              </a:xfrm>
              <a:custGeom>
                <a:rect b="b" l="l" r="r" t="t"/>
                <a:pathLst>
                  <a:path extrusionOk="0" h="1698837" w="1739874">
                    <a:moveTo>
                      <a:pt x="36457" y="1194296"/>
                    </a:moveTo>
                    <a:cubicBezTo>
                      <a:pt x="-116567" y="987658"/>
                      <a:pt x="249038" y="542645"/>
                      <a:pt x="450036" y="349414"/>
                    </a:cubicBezTo>
                    <a:cubicBezTo>
                      <a:pt x="651034" y="156183"/>
                      <a:pt x="1027562" y="-92656"/>
                      <a:pt x="1242444" y="34912"/>
                    </a:cubicBezTo>
                    <a:cubicBezTo>
                      <a:pt x="1457326" y="162480"/>
                      <a:pt x="1754295" y="837805"/>
                      <a:pt x="1739330" y="1114821"/>
                    </a:cubicBezTo>
                    <a:cubicBezTo>
                      <a:pt x="1724365" y="1391837"/>
                      <a:pt x="1332837" y="1697008"/>
                      <a:pt x="1152654" y="1697008"/>
                    </a:cubicBezTo>
                    <a:cubicBezTo>
                      <a:pt x="537092" y="1726133"/>
                      <a:pt x="189481" y="1400934"/>
                      <a:pt x="36457" y="119429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001" name="Google Shape;1001;p35"/>
              <p:cNvSpPr/>
              <p:nvPr/>
            </p:nvSpPr>
            <p:spPr>
              <a:xfrm rot="2700000">
                <a:off x="7819390" y="1787525"/>
                <a:ext cx="1016635" cy="992505"/>
              </a:xfrm>
              <a:custGeom>
                <a:rect b="b" l="l" r="r" t="t"/>
                <a:pathLst>
                  <a:path extrusionOk="0" h="1743875" w="1786085">
                    <a:moveTo>
                      <a:pt x="385582" y="440769"/>
                    </a:moveTo>
                    <a:lnTo>
                      <a:pt x="1003488" y="1152373"/>
                    </a:lnTo>
                    <a:cubicBezTo>
                      <a:pt x="1141799" y="1398532"/>
                      <a:pt x="1150101" y="1406881"/>
                      <a:pt x="1288808" y="1677573"/>
                    </a:cubicBezTo>
                    <a:cubicBezTo>
                      <a:pt x="644898" y="1930768"/>
                      <a:pt x="222629" y="1390552"/>
                      <a:pt x="57638" y="1200487"/>
                    </a:cubicBezTo>
                    <a:cubicBezTo>
                      <a:pt x="-107353" y="1010422"/>
                      <a:pt x="116042" y="748727"/>
                      <a:pt x="298859" y="537185"/>
                    </a:cubicBezTo>
                    <a:lnTo>
                      <a:pt x="385582" y="440769"/>
                    </a:lnTo>
                    <a:close/>
                    <a:moveTo>
                      <a:pt x="1183656" y="956372"/>
                    </a:moveTo>
                    <a:cubicBezTo>
                      <a:pt x="984554" y="799486"/>
                      <a:pt x="583159" y="437158"/>
                      <a:pt x="476666" y="351178"/>
                    </a:cubicBezTo>
                    <a:cubicBezTo>
                      <a:pt x="662049" y="166760"/>
                      <a:pt x="1052541" y="-103800"/>
                      <a:pt x="1263625" y="41103"/>
                    </a:cubicBezTo>
                    <a:cubicBezTo>
                      <a:pt x="1474709" y="186006"/>
                      <a:pt x="1926780" y="698748"/>
                      <a:pt x="1743173" y="1220599"/>
                    </a:cubicBezTo>
                    <a:lnTo>
                      <a:pt x="1183656" y="956372"/>
                    </a:lnTo>
                    <a:close/>
                  </a:path>
                </a:pathLst>
              </a:custGeom>
              <a:solidFill>
                <a:srgbClr val="C2966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002" name="Google Shape;1002;p35"/>
              <p:cNvSpPr/>
              <p:nvPr/>
            </p:nvSpPr>
            <p:spPr>
              <a:xfrm rot="2700000">
                <a:off x="8271510" y="2595245"/>
                <a:ext cx="134620" cy="128905"/>
              </a:xfrm>
              <a:custGeom>
                <a:rect b="b" l="l" r="r" t="t"/>
                <a:pathLst>
                  <a:path extrusionOk="0" h="1596230" w="1669501">
                    <a:moveTo>
                      <a:pt x="41902" y="1209615"/>
                    </a:moveTo>
                    <a:cubicBezTo>
                      <a:pt x="-126640" y="1042211"/>
                      <a:pt x="254483" y="557964"/>
                      <a:pt x="455481" y="364733"/>
                    </a:cubicBezTo>
                    <a:cubicBezTo>
                      <a:pt x="656479" y="171502"/>
                      <a:pt x="1079347" y="-117173"/>
                      <a:pt x="1247889" y="50231"/>
                    </a:cubicBezTo>
                    <a:cubicBezTo>
                      <a:pt x="1416431" y="217635"/>
                      <a:pt x="1961480" y="849536"/>
                      <a:pt x="1466734" y="1369157"/>
                    </a:cubicBezTo>
                    <a:cubicBezTo>
                      <a:pt x="971988" y="1888778"/>
                      <a:pt x="210444" y="1377019"/>
                      <a:pt x="41902" y="12096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003" name="Google Shape;1003;p35"/>
              <p:cNvSpPr/>
              <p:nvPr/>
            </p:nvSpPr>
            <p:spPr>
              <a:xfrm rot="2700000">
                <a:off x="7725410" y="1802130"/>
                <a:ext cx="358775" cy="361950"/>
              </a:xfrm>
              <a:custGeom>
                <a:rect b="b" l="l" r="r" t="t"/>
                <a:pathLst>
                  <a:path extrusionOk="0" h="1742075" w="1761838">
                    <a:moveTo>
                      <a:pt x="37936" y="1221794"/>
                    </a:moveTo>
                    <a:cubicBezTo>
                      <a:pt x="-125191" y="994576"/>
                      <a:pt x="280117" y="551544"/>
                      <a:pt x="451515" y="376912"/>
                    </a:cubicBezTo>
                    <a:cubicBezTo>
                      <a:pt x="622913" y="202280"/>
                      <a:pt x="702678" y="129753"/>
                      <a:pt x="888944" y="-1"/>
                    </a:cubicBezTo>
                    <a:cubicBezTo>
                      <a:pt x="895373" y="244850"/>
                      <a:pt x="1050054" y="290772"/>
                      <a:pt x="1194651" y="526434"/>
                    </a:cubicBezTo>
                    <a:cubicBezTo>
                      <a:pt x="1339248" y="762096"/>
                      <a:pt x="1717254" y="1211674"/>
                      <a:pt x="1756525" y="1413972"/>
                    </a:cubicBezTo>
                    <a:cubicBezTo>
                      <a:pt x="1795796" y="1616270"/>
                      <a:pt x="1610458" y="1740222"/>
                      <a:pt x="1430275" y="1740222"/>
                    </a:cubicBezTo>
                    <a:cubicBezTo>
                      <a:pt x="814713" y="1769347"/>
                      <a:pt x="201063" y="1449012"/>
                      <a:pt x="37936" y="1221794"/>
                    </a:cubicBezTo>
                    <a:close/>
                  </a:path>
                </a:pathLst>
              </a:custGeom>
              <a:solidFill>
                <a:srgbClr val="26262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004" name="Google Shape;1004;p35"/>
              <p:cNvSpPr/>
              <p:nvPr/>
            </p:nvSpPr>
            <p:spPr>
              <a:xfrm flipH="1" rot="-2700000">
                <a:off x="8599805" y="1805940"/>
                <a:ext cx="379730" cy="382905"/>
              </a:xfrm>
              <a:custGeom>
                <a:rect b="b" l="l" r="r" t="t"/>
                <a:pathLst>
                  <a:path extrusionOk="0" h="1742075" w="1761838">
                    <a:moveTo>
                      <a:pt x="37936" y="1221794"/>
                    </a:moveTo>
                    <a:cubicBezTo>
                      <a:pt x="-125191" y="994576"/>
                      <a:pt x="280117" y="551544"/>
                      <a:pt x="451515" y="376912"/>
                    </a:cubicBezTo>
                    <a:cubicBezTo>
                      <a:pt x="622913" y="202280"/>
                      <a:pt x="702678" y="129753"/>
                      <a:pt x="888944" y="-1"/>
                    </a:cubicBezTo>
                    <a:cubicBezTo>
                      <a:pt x="895373" y="244850"/>
                      <a:pt x="1050054" y="290772"/>
                      <a:pt x="1194651" y="526434"/>
                    </a:cubicBezTo>
                    <a:cubicBezTo>
                      <a:pt x="1339248" y="762096"/>
                      <a:pt x="1717254" y="1211674"/>
                      <a:pt x="1756525" y="1413972"/>
                    </a:cubicBezTo>
                    <a:cubicBezTo>
                      <a:pt x="1795796" y="1616270"/>
                      <a:pt x="1610458" y="1740222"/>
                      <a:pt x="1430275" y="1740222"/>
                    </a:cubicBezTo>
                    <a:cubicBezTo>
                      <a:pt x="814713" y="1769347"/>
                      <a:pt x="201063" y="1449012"/>
                      <a:pt x="37936" y="1221794"/>
                    </a:cubicBezTo>
                    <a:close/>
                  </a:path>
                </a:pathLst>
              </a:custGeom>
              <a:solidFill>
                <a:srgbClr val="26262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005" name="Google Shape;1005;p35"/>
              <p:cNvSpPr/>
              <p:nvPr/>
            </p:nvSpPr>
            <p:spPr>
              <a:xfrm>
                <a:off x="8147050" y="2331720"/>
                <a:ext cx="69215" cy="69215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006" name="Google Shape;1006;p35"/>
              <p:cNvSpPr/>
              <p:nvPr/>
            </p:nvSpPr>
            <p:spPr>
              <a:xfrm>
                <a:off x="8449945" y="2336165"/>
                <a:ext cx="69215" cy="69215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  <p:sp>
        <p:nvSpPr>
          <p:cNvPr id="1007" name="Google Shape;1007;p35"/>
          <p:cNvSpPr/>
          <p:nvPr/>
        </p:nvSpPr>
        <p:spPr>
          <a:xfrm>
            <a:off x="10118090" y="6186805"/>
            <a:ext cx="386715" cy="398145"/>
          </a:xfrm>
          <a:custGeom>
            <a:rect b="b" l="l" r="r" t="t"/>
            <a:pathLst>
              <a:path extrusionOk="0" h="625402" w="607199">
                <a:moveTo>
                  <a:pt x="537601" y="271599"/>
                </a:moveTo>
                <a:cubicBezTo>
                  <a:pt x="573930" y="273438"/>
                  <a:pt x="602111" y="288694"/>
                  <a:pt x="606588" y="311939"/>
                </a:cubicBezTo>
                <a:cubicBezTo>
                  <a:pt x="612557" y="342933"/>
                  <a:pt x="574125" y="376392"/>
                  <a:pt x="520747" y="386672"/>
                </a:cubicBezTo>
                <a:cubicBezTo>
                  <a:pt x="467369" y="396952"/>
                  <a:pt x="419259" y="380160"/>
                  <a:pt x="413290" y="349167"/>
                </a:cubicBezTo>
                <a:cubicBezTo>
                  <a:pt x="407321" y="318173"/>
                  <a:pt x="445753" y="284715"/>
                  <a:pt x="499131" y="274434"/>
                </a:cubicBezTo>
                <a:cubicBezTo>
                  <a:pt x="512476" y="271864"/>
                  <a:pt x="525491" y="270986"/>
                  <a:pt x="537601" y="271599"/>
                </a:cubicBezTo>
                <a:close/>
                <a:moveTo>
                  <a:pt x="234284" y="229392"/>
                </a:moveTo>
                <a:cubicBezTo>
                  <a:pt x="316101" y="229392"/>
                  <a:pt x="382427" y="296080"/>
                  <a:pt x="382427" y="378343"/>
                </a:cubicBezTo>
                <a:lnTo>
                  <a:pt x="379180" y="394513"/>
                </a:lnTo>
                <a:lnTo>
                  <a:pt x="394001" y="416143"/>
                </a:lnTo>
                <a:cubicBezTo>
                  <a:pt x="400865" y="432110"/>
                  <a:pt x="404661" y="449666"/>
                  <a:pt x="404661" y="468094"/>
                </a:cubicBezTo>
                <a:cubicBezTo>
                  <a:pt x="404661" y="523378"/>
                  <a:pt x="370499" y="570812"/>
                  <a:pt x="321813" y="591074"/>
                </a:cubicBezTo>
                <a:lnTo>
                  <a:pt x="277074" y="599961"/>
                </a:lnTo>
                <a:lnTo>
                  <a:pt x="254534" y="614914"/>
                </a:lnTo>
                <a:cubicBezTo>
                  <a:pt x="238306" y="621667"/>
                  <a:pt x="220463" y="625402"/>
                  <a:pt x="201734" y="625402"/>
                </a:cubicBezTo>
                <a:cubicBezTo>
                  <a:pt x="164276" y="625402"/>
                  <a:pt x="130364" y="610463"/>
                  <a:pt x="105816" y="586310"/>
                </a:cubicBezTo>
                <a:lnTo>
                  <a:pt x="79815" y="548365"/>
                </a:lnTo>
                <a:lnTo>
                  <a:pt x="39730" y="521773"/>
                </a:lnTo>
                <a:cubicBezTo>
                  <a:pt x="15183" y="497620"/>
                  <a:pt x="0" y="464253"/>
                  <a:pt x="0" y="427397"/>
                </a:cubicBezTo>
                <a:cubicBezTo>
                  <a:pt x="0" y="372113"/>
                  <a:pt x="34162" y="324679"/>
                  <a:pt x="82848" y="304418"/>
                </a:cubicBezTo>
                <a:lnTo>
                  <a:pt x="112415" y="298544"/>
                </a:lnTo>
                <a:lnTo>
                  <a:pt x="129531" y="273019"/>
                </a:lnTo>
                <a:cubicBezTo>
                  <a:pt x="156340" y="246064"/>
                  <a:pt x="193376" y="229392"/>
                  <a:pt x="234284" y="229392"/>
                </a:cubicBezTo>
                <a:close/>
                <a:moveTo>
                  <a:pt x="470009" y="100346"/>
                </a:moveTo>
                <a:cubicBezTo>
                  <a:pt x="478421" y="101230"/>
                  <a:pt x="485847" y="104223"/>
                  <a:pt x="491704" y="109510"/>
                </a:cubicBezTo>
                <a:cubicBezTo>
                  <a:pt x="515134" y="130659"/>
                  <a:pt x="504601" y="180514"/>
                  <a:pt x="468177" y="220866"/>
                </a:cubicBezTo>
                <a:cubicBezTo>
                  <a:pt x="431754" y="261217"/>
                  <a:pt x="383234" y="276783"/>
                  <a:pt x="359804" y="255634"/>
                </a:cubicBezTo>
                <a:cubicBezTo>
                  <a:pt x="336375" y="234485"/>
                  <a:pt x="346908" y="184630"/>
                  <a:pt x="383331" y="144278"/>
                </a:cubicBezTo>
                <a:cubicBezTo>
                  <a:pt x="410649" y="114015"/>
                  <a:pt x="444771" y="97693"/>
                  <a:pt x="470009" y="100346"/>
                </a:cubicBezTo>
                <a:close/>
                <a:moveTo>
                  <a:pt x="119388" y="31433"/>
                </a:moveTo>
                <a:cubicBezTo>
                  <a:pt x="150951" y="31433"/>
                  <a:pt x="176538" y="75499"/>
                  <a:pt x="176538" y="129858"/>
                </a:cubicBezTo>
                <a:cubicBezTo>
                  <a:pt x="176538" y="184217"/>
                  <a:pt x="150951" y="228283"/>
                  <a:pt x="119388" y="228283"/>
                </a:cubicBezTo>
                <a:cubicBezTo>
                  <a:pt x="87825" y="228283"/>
                  <a:pt x="62238" y="184217"/>
                  <a:pt x="62238" y="129858"/>
                </a:cubicBezTo>
                <a:cubicBezTo>
                  <a:pt x="62238" y="75499"/>
                  <a:pt x="87825" y="31433"/>
                  <a:pt x="119388" y="31433"/>
                </a:cubicBezTo>
                <a:close/>
                <a:moveTo>
                  <a:pt x="314052" y="1075"/>
                </a:moveTo>
                <a:cubicBezTo>
                  <a:pt x="344614" y="8958"/>
                  <a:pt x="358385" y="58017"/>
                  <a:pt x="344809" y="110654"/>
                </a:cubicBezTo>
                <a:cubicBezTo>
                  <a:pt x="331233" y="163290"/>
                  <a:pt x="295452" y="199570"/>
                  <a:pt x="264889" y="191687"/>
                </a:cubicBezTo>
                <a:cubicBezTo>
                  <a:pt x="234326" y="183804"/>
                  <a:pt x="220555" y="134744"/>
                  <a:pt x="234131" y="82108"/>
                </a:cubicBezTo>
                <a:cubicBezTo>
                  <a:pt x="247707" y="29471"/>
                  <a:pt x="283489" y="-6808"/>
                  <a:pt x="314052" y="1075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Google Shape;96;p3"/>
          <p:cNvGrpSpPr/>
          <p:nvPr/>
        </p:nvGrpSpPr>
        <p:grpSpPr>
          <a:xfrm>
            <a:off x="8544531" y="0"/>
            <a:ext cx="2336201" cy="6028661"/>
            <a:chOff x="8706059" y="0"/>
            <a:chExt cx="2336201" cy="6028661"/>
          </a:xfrm>
        </p:grpSpPr>
        <p:sp>
          <p:nvSpPr>
            <p:cNvPr id="97" name="Google Shape;97;p3"/>
            <p:cNvSpPr/>
            <p:nvPr/>
          </p:nvSpPr>
          <p:spPr>
            <a:xfrm rot="5400000">
              <a:off x="6859829" y="1846230"/>
              <a:ext cx="6028661" cy="2336201"/>
            </a:xfrm>
            <a:prstGeom prst="homePlate">
              <a:avLst>
                <a:gd fmla="val 50000" name="adj"/>
              </a:avLst>
            </a:prstGeom>
            <a:solidFill>
              <a:srgbClr val="FFD966"/>
            </a:solidFill>
            <a:ln cap="flat" cmpd="sng" w="12700">
              <a:solidFill>
                <a:srgbClr val="ECD174"/>
              </a:solidFill>
              <a:prstDash val="solid"/>
              <a:miter lim="8000"/>
              <a:headEnd len="sm" w="sm" type="none"/>
              <a:tailEnd len="sm" w="sm" type="none"/>
            </a:ln>
            <a:effectLst>
              <a:outerShdw rotWithShape="0" algn="tl" dir="2700000" dist="38100">
                <a:srgbClr val="1913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98" name="Google Shape;98;p3"/>
            <p:cNvSpPr/>
            <p:nvPr/>
          </p:nvSpPr>
          <p:spPr>
            <a:xfrm>
              <a:off x="10238335" y="2812195"/>
              <a:ext cx="444722" cy="458054"/>
            </a:xfrm>
            <a:custGeom>
              <a:rect b="b" l="l" r="r" t="t"/>
              <a:pathLst>
                <a:path extrusionOk="0" h="625402" w="607199">
                  <a:moveTo>
                    <a:pt x="537601" y="271599"/>
                  </a:moveTo>
                  <a:cubicBezTo>
                    <a:pt x="573930" y="273438"/>
                    <a:pt x="602111" y="288694"/>
                    <a:pt x="606588" y="311939"/>
                  </a:cubicBezTo>
                  <a:cubicBezTo>
                    <a:pt x="612557" y="342933"/>
                    <a:pt x="574125" y="376392"/>
                    <a:pt x="520747" y="386672"/>
                  </a:cubicBezTo>
                  <a:cubicBezTo>
                    <a:pt x="467369" y="396952"/>
                    <a:pt x="419259" y="380160"/>
                    <a:pt x="413290" y="349167"/>
                  </a:cubicBezTo>
                  <a:cubicBezTo>
                    <a:pt x="407321" y="318173"/>
                    <a:pt x="445753" y="284715"/>
                    <a:pt x="499131" y="274434"/>
                  </a:cubicBezTo>
                  <a:cubicBezTo>
                    <a:pt x="512476" y="271864"/>
                    <a:pt x="525491" y="270986"/>
                    <a:pt x="537601" y="271599"/>
                  </a:cubicBezTo>
                  <a:close/>
                  <a:moveTo>
                    <a:pt x="234284" y="229392"/>
                  </a:moveTo>
                  <a:cubicBezTo>
                    <a:pt x="316101" y="229392"/>
                    <a:pt x="382427" y="296080"/>
                    <a:pt x="382427" y="378343"/>
                  </a:cubicBezTo>
                  <a:lnTo>
                    <a:pt x="379180" y="394513"/>
                  </a:lnTo>
                  <a:lnTo>
                    <a:pt x="394001" y="416143"/>
                  </a:lnTo>
                  <a:cubicBezTo>
                    <a:pt x="400865" y="432110"/>
                    <a:pt x="404661" y="449666"/>
                    <a:pt x="404661" y="468094"/>
                  </a:cubicBezTo>
                  <a:cubicBezTo>
                    <a:pt x="404661" y="523378"/>
                    <a:pt x="370499" y="570812"/>
                    <a:pt x="321813" y="591074"/>
                  </a:cubicBezTo>
                  <a:lnTo>
                    <a:pt x="277074" y="599961"/>
                  </a:lnTo>
                  <a:lnTo>
                    <a:pt x="254534" y="614914"/>
                  </a:lnTo>
                  <a:cubicBezTo>
                    <a:pt x="238306" y="621667"/>
                    <a:pt x="220463" y="625402"/>
                    <a:pt x="201734" y="625402"/>
                  </a:cubicBezTo>
                  <a:cubicBezTo>
                    <a:pt x="164276" y="625402"/>
                    <a:pt x="130364" y="610463"/>
                    <a:pt x="105816" y="586310"/>
                  </a:cubicBezTo>
                  <a:lnTo>
                    <a:pt x="79815" y="548365"/>
                  </a:lnTo>
                  <a:lnTo>
                    <a:pt x="39730" y="521773"/>
                  </a:lnTo>
                  <a:cubicBezTo>
                    <a:pt x="15183" y="497620"/>
                    <a:pt x="0" y="464253"/>
                    <a:pt x="0" y="427397"/>
                  </a:cubicBezTo>
                  <a:cubicBezTo>
                    <a:pt x="0" y="372113"/>
                    <a:pt x="34162" y="324679"/>
                    <a:pt x="82848" y="304418"/>
                  </a:cubicBezTo>
                  <a:lnTo>
                    <a:pt x="112415" y="298544"/>
                  </a:lnTo>
                  <a:lnTo>
                    <a:pt x="129531" y="273019"/>
                  </a:lnTo>
                  <a:cubicBezTo>
                    <a:pt x="156340" y="246064"/>
                    <a:pt x="193376" y="229392"/>
                    <a:pt x="234284" y="229392"/>
                  </a:cubicBezTo>
                  <a:close/>
                  <a:moveTo>
                    <a:pt x="470009" y="100346"/>
                  </a:moveTo>
                  <a:cubicBezTo>
                    <a:pt x="478421" y="101230"/>
                    <a:pt x="485847" y="104223"/>
                    <a:pt x="491704" y="109510"/>
                  </a:cubicBezTo>
                  <a:cubicBezTo>
                    <a:pt x="515134" y="130659"/>
                    <a:pt x="504601" y="180514"/>
                    <a:pt x="468177" y="220866"/>
                  </a:cubicBezTo>
                  <a:cubicBezTo>
                    <a:pt x="431754" y="261217"/>
                    <a:pt x="383234" y="276783"/>
                    <a:pt x="359804" y="255634"/>
                  </a:cubicBezTo>
                  <a:cubicBezTo>
                    <a:pt x="336375" y="234485"/>
                    <a:pt x="346908" y="184630"/>
                    <a:pt x="383331" y="144278"/>
                  </a:cubicBezTo>
                  <a:cubicBezTo>
                    <a:pt x="410649" y="114015"/>
                    <a:pt x="444771" y="97693"/>
                    <a:pt x="470009" y="100346"/>
                  </a:cubicBezTo>
                  <a:close/>
                  <a:moveTo>
                    <a:pt x="119388" y="31433"/>
                  </a:moveTo>
                  <a:cubicBezTo>
                    <a:pt x="150951" y="31433"/>
                    <a:pt x="176538" y="75499"/>
                    <a:pt x="176538" y="129858"/>
                  </a:cubicBezTo>
                  <a:cubicBezTo>
                    <a:pt x="176538" y="184217"/>
                    <a:pt x="150951" y="228283"/>
                    <a:pt x="119388" y="228283"/>
                  </a:cubicBezTo>
                  <a:cubicBezTo>
                    <a:pt x="87825" y="228283"/>
                    <a:pt x="62238" y="184217"/>
                    <a:pt x="62238" y="129858"/>
                  </a:cubicBezTo>
                  <a:cubicBezTo>
                    <a:pt x="62238" y="75499"/>
                    <a:pt x="87825" y="31433"/>
                    <a:pt x="119388" y="31433"/>
                  </a:cubicBezTo>
                  <a:close/>
                  <a:moveTo>
                    <a:pt x="314052" y="1075"/>
                  </a:moveTo>
                  <a:cubicBezTo>
                    <a:pt x="344614" y="8958"/>
                    <a:pt x="358385" y="58017"/>
                    <a:pt x="344809" y="110654"/>
                  </a:cubicBezTo>
                  <a:cubicBezTo>
                    <a:pt x="331233" y="163290"/>
                    <a:pt x="295452" y="199570"/>
                    <a:pt x="264889" y="191687"/>
                  </a:cubicBezTo>
                  <a:cubicBezTo>
                    <a:pt x="234326" y="183804"/>
                    <a:pt x="220555" y="134744"/>
                    <a:pt x="234131" y="82108"/>
                  </a:cubicBezTo>
                  <a:cubicBezTo>
                    <a:pt x="247707" y="29471"/>
                    <a:pt x="283489" y="-6808"/>
                    <a:pt x="314052" y="107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99" name="Google Shape;99;p3"/>
            <p:cNvSpPr txBox="1"/>
            <p:nvPr/>
          </p:nvSpPr>
          <p:spPr>
            <a:xfrm>
              <a:off x="8709142" y="2947905"/>
              <a:ext cx="2332383" cy="106021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ko-KR" sz="32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</a:t>
              </a:r>
              <a:endParaRPr b="1" i="0" sz="32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ko-KR" sz="32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주제 선정</a:t>
              </a:r>
              <a:endParaRPr b="1" i="0" sz="32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D966"/>
        </a:solidFill>
      </p:bgPr>
    </p:bg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2" name="Google Shape;1012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39975" y="2339975"/>
            <a:ext cx="7499985" cy="4068445"/>
          </a:xfrm>
          <a:prstGeom prst="rect">
            <a:avLst/>
          </a:prstGeom>
          <a:noFill/>
          <a:ln>
            <a:noFill/>
          </a:ln>
          <a:effectLst>
            <a:outerShdw blurRad="76200" rotWithShape="0" algn="ctr" dir="2700000" dist="76200">
              <a:srgbClr val="000000">
                <a:alpha val="49803"/>
              </a:srgbClr>
            </a:outerShdw>
          </a:effectLst>
        </p:spPr>
      </p:pic>
      <p:sp>
        <p:nvSpPr>
          <p:cNvPr id="1013" name="Google Shape;1013;p36"/>
          <p:cNvSpPr txBox="1"/>
          <p:nvPr/>
        </p:nvSpPr>
        <p:spPr>
          <a:xfrm>
            <a:off x="3352800" y="2828925"/>
            <a:ext cx="5486400" cy="6362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solidFill>
                <a:srgbClr val="BFB19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14" name="Google Shape;1014;p36"/>
          <p:cNvGrpSpPr/>
          <p:nvPr/>
        </p:nvGrpSpPr>
        <p:grpSpPr>
          <a:xfrm>
            <a:off x="3265170" y="875665"/>
            <a:ext cx="5966460" cy="747395"/>
            <a:chOff x="3265170" y="875665"/>
            <a:chExt cx="5966460" cy="747395"/>
          </a:xfrm>
        </p:grpSpPr>
        <p:sp>
          <p:nvSpPr>
            <p:cNvPr id="1015" name="Google Shape;1015;p36"/>
            <p:cNvSpPr/>
            <p:nvPr/>
          </p:nvSpPr>
          <p:spPr>
            <a:xfrm rot="10800000">
              <a:off x="3265170" y="875665"/>
              <a:ext cx="5966460" cy="695325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B4A48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16" name="Google Shape;1016;p36"/>
            <p:cNvSpPr txBox="1">
              <a:spLocks/>
            </p:cNvSpPr>
            <p:nvPr/>
          </p:nvSpPr>
          <p:spPr>
            <a:xfrm rot="0">
              <a:off x="4515485" y="991235"/>
              <a:ext cx="3458210" cy="522605"/>
            </a:xfrm>
            <a:prstGeom prst="rect"/>
            <a:noFill/>
            <a:ln w="0">
              <a:noFill/>
              <a:prstDash/>
            </a:ln>
          </p:spPr>
          <p:txBody>
            <a:bodyPr wrap="square" lIns="91440" tIns="45720" rIns="91440" bIns="45720" numCol="1" vert="horz" anchor="t">
              <a:spAutoFit/>
            </a:bodyPr>
            <a:lstStyle/>
            <a:p>
              <a:pPr marL="0" indent="0" rtl="0" algn="ctr" latinLnBrk="0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sz="2800" cap="none" i="0" b="1" strike="noStrike">
                  <a:solidFill>
                    <a:schemeClr val="lt1"/>
                  </a:solidFill>
                  <a:latin typeface="Arial" charset="0"/>
                  <a:ea typeface="Arial" charset="0"/>
                  <a:cs typeface="Arial" charset="0"/>
                </a:rPr>
                <a:t>관리자 이용 흐름도</a:t>
              </a:r>
              <a:endParaRPr lang="ko-KR" altLang="en-US" sz="2800" cap="none" i="0" b="1" strike="noStrike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017" name="Google Shape;1017;p36"/>
            <p:cNvSpPr/>
            <p:nvPr/>
          </p:nvSpPr>
          <p:spPr>
            <a:xfrm>
              <a:off x="3445510" y="1165225"/>
              <a:ext cx="444500" cy="457835"/>
            </a:xfrm>
            <a:custGeom>
              <a:rect b="b" l="l" r="r" t="t"/>
              <a:pathLst>
                <a:path extrusionOk="0" h="625402" w="607199">
                  <a:moveTo>
                    <a:pt x="537601" y="271599"/>
                  </a:moveTo>
                  <a:cubicBezTo>
                    <a:pt x="573930" y="273438"/>
                    <a:pt x="602111" y="288694"/>
                    <a:pt x="606588" y="311939"/>
                  </a:cubicBezTo>
                  <a:cubicBezTo>
                    <a:pt x="612557" y="342933"/>
                    <a:pt x="574125" y="376392"/>
                    <a:pt x="520747" y="386672"/>
                  </a:cubicBezTo>
                  <a:cubicBezTo>
                    <a:pt x="467369" y="396952"/>
                    <a:pt x="419259" y="380160"/>
                    <a:pt x="413290" y="349167"/>
                  </a:cubicBezTo>
                  <a:cubicBezTo>
                    <a:pt x="407321" y="318173"/>
                    <a:pt x="445753" y="284715"/>
                    <a:pt x="499131" y="274434"/>
                  </a:cubicBezTo>
                  <a:cubicBezTo>
                    <a:pt x="512476" y="271864"/>
                    <a:pt x="525491" y="270986"/>
                    <a:pt x="537601" y="271599"/>
                  </a:cubicBezTo>
                  <a:close/>
                  <a:moveTo>
                    <a:pt x="234284" y="229392"/>
                  </a:moveTo>
                  <a:cubicBezTo>
                    <a:pt x="316101" y="229392"/>
                    <a:pt x="382427" y="296080"/>
                    <a:pt x="382427" y="378343"/>
                  </a:cubicBezTo>
                  <a:lnTo>
                    <a:pt x="379180" y="394513"/>
                  </a:lnTo>
                  <a:lnTo>
                    <a:pt x="394001" y="416143"/>
                  </a:lnTo>
                  <a:cubicBezTo>
                    <a:pt x="400865" y="432110"/>
                    <a:pt x="404661" y="449666"/>
                    <a:pt x="404661" y="468094"/>
                  </a:cubicBezTo>
                  <a:cubicBezTo>
                    <a:pt x="404661" y="523378"/>
                    <a:pt x="370499" y="570812"/>
                    <a:pt x="321813" y="591074"/>
                  </a:cubicBezTo>
                  <a:lnTo>
                    <a:pt x="277074" y="599961"/>
                  </a:lnTo>
                  <a:lnTo>
                    <a:pt x="254534" y="614914"/>
                  </a:lnTo>
                  <a:cubicBezTo>
                    <a:pt x="238306" y="621667"/>
                    <a:pt x="220463" y="625402"/>
                    <a:pt x="201734" y="625402"/>
                  </a:cubicBezTo>
                  <a:cubicBezTo>
                    <a:pt x="164276" y="625402"/>
                    <a:pt x="130364" y="610463"/>
                    <a:pt x="105816" y="586310"/>
                  </a:cubicBezTo>
                  <a:lnTo>
                    <a:pt x="79815" y="548365"/>
                  </a:lnTo>
                  <a:lnTo>
                    <a:pt x="39730" y="521773"/>
                  </a:lnTo>
                  <a:cubicBezTo>
                    <a:pt x="15183" y="497620"/>
                    <a:pt x="0" y="464253"/>
                    <a:pt x="0" y="427397"/>
                  </a:cubicBezTo>
                  <a:cubicBezTo>
                    <a:pt x="0" y="372113"/>
                    <a:pt x="34162" y="324679"/>
                    <a:pt x="82848" y="304418"/>
                  </a:cubicBezTo>
                  <a:lnTo>
                    <a:pt x="112415" y="298544"/>
                  </a:lnTo>
                  <a:lnTo>
                    <a:pt x="129531" y="273019"/>
                  </a:lnTo>
                  <a:cubicBezTo>
                    <a:pt x="156340" y="246064"/>
                    <a:pt x="193376" y="229392"/>
                    <a:pt x="234284" y="229392"/>
                  </a:cubicBezTo>
                  <a:close/>
                  <a:moveTo>
                    <a:pt x="470009" y="100346"/>
                  </a:moveTo>
                  <a:cubicBezTo>
                    <a:pt x="478421" y="101230"/>
                    <a:pt x="485847" y="104223"/>
                    <a:pt x="491704" y="109510"/>
                  </a:cubicBezTo>
                  <a:cubicBezTo>
                    <a:pt x="515134" y="130659"/>
                    <a:pt x="504601" y="180514"/>
                    <a:pt x="468177" y="220866"/>
                  </a:cubicBezTo>
                  <a:cubicBezTo>
                    <a:pt x="431754" y="261217"/>
                    <a:pt x="383234" y="276783"/>
                    <a:pt x="359804" y="255634"/>
                  </a:cubicBezTo>
                  <a:cubicBezTo>
                    <a:pt x="336375" y="234485"/>
                    <a:pt x="346908" y="184630"/>
                    <a:pt x="383331" y="144278"/>
                  </a:cubicBezTo>
                  <a:cubicBezTo>
                    <a:pt x="410649" y="114015"/>
                    <a:pt x="444771" y="97693"/>
                    <a:pt x="470009" y="100346"/>
                  </a:cubicBezTo>
                  <a:close/>
                  <a:moveTo>
                    <a:pt x="119388" y="31433"/>
                  </a:moveTo>
                  <a:cubicBezTo>
                    <a:pt x="150951" y="31433"/>
                    <a:pt x="176538" y="75499"/>
                    <a:pt x="176538" y="129858"/>
                  </a:cubicBezTo>
                  <a:cubicBezTo>
                    <a:pt x="176538" y="184217"/>
                    <a:pt x="150951" y="228283"/>
                    <a:pt x="119388" y="228283"/>
                  </a:cubicBezTo>
                  <a:cubicBezTo>
                    <a:pt x="87825" y="228283"/>
                    <a:pt x="62238" y="184217"/>
                    <a:pt x="62238" y="129858"/>
                  </a:cubicBezTo>
                  <a:cubicBezTo>
                    <a:pt x="62238" y="75499"/>
                    <a:pt x="87825" y="31433"/>
                    <a:pt x="119388" y="31433"/>
                  </a:cubicBezTo>
                  <a:close/>
                  <a:moveTo>
                    <a:pt x="314052" y="1075"/>
                  </a:moveTo>
                  <a:cubicBezTo>
                    <a:pt x="344614" y="8958"/>
                    <a:pt x="358385" y="58017"/>
                    <a:pt x="344809" y="110654"/>
                  </a:cubicBezTo>
                  <a:cubicBezTo>
                    <a:pt x="331233" y="163290"/>
                    <a:pt x="295452" y="199570"/>
                    <a:pt x="264889" y="191687"/>
                  </a:cubicBezTo>
                  <a:cubicBezTo>
                    <a:pt x="234326" y="183804"/>
                    <a:pt x="220555" y="134744"/>
                    <a:pt x="234131" y="82108"/>
                  </a:cubicBezTo>
                  <a:cubicBezTo>
                    <a:pt x="247707" y="29471"/>
                    <a:pt x="283489" y="-6808"/>
                    <a:pt x="314052" y="1075"/>
                  </a:cubicBezTo>
                  <a:close/>
                </a:path>
              </a:pathLst>
            </a:custGeom>
            <a:solidFill>
              <a:srgbClr val="BFB19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1018" name="Google Shape;1018;p36"/>
          <p:cNvGrpSpPr/>
          <p:nvPr/>
        </p:nvGrpSpPr>
        <p:grpSpPr>
          <a:xfrm>
            <a:off x="7573645" y="1573530"/>
            <a:ext cx="1518920" cy="1420495"/>
            <a:chOff x="7573645" y="1573530"/>
            <a:chExt cx="1518920" cy="1420495"/>
          </a:xfrm>
        </p:grpSpPr>
        <p:grpSp>
          <p:nvGrpSpPr>
            <p:cNvPr id="1019" name="Google Shape;1019;p36"/>
            <p:cNvGrpSpPr/>
            <p:nvPr/>
          </p:nvGrpSpPr>
          <p:grpSpPr>
            <a:xfrm>
              <a:off x="8842375" y="2284095"/>
              <a:ext cx="250190" cy="255905"/>
              <a:chOff x="8842375" y="2284095"/>
              <a:chExt cx="250190" cy="255905"/>
            </a:xfrm>
          </p:grpSpPr>
          <p:sp>
            <p:nvSpPr>
              <p:cNvPr id="1020" name="Google Shape;1020;p36"/>
              <p:cNvSpPr/>
              <p:nvPr/>
            </p:nvSpPr>
            <p:spPr>
              <a:xfrm>
                <a:off x="8842375" y="2334260"/>
                <a:ext cx="83185" cy="205740"/>
              </a:xfrm>
              <a:prstGeom prst="roundRect">
                <a:avLst>
                  <a:gd fmla="val 50000" name="adj"/>
                </a:avLst>
              </a:prstGeom>
              <a:solidFill>
                <a:srgbClr val="C2966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021" name="Google Shape;1021;p36"/>
              <p:cNvSpPr/>
              <p:nvPr/>
            </p:nvSpPr>
            <p:spPr>
              <a:xfrm>
                <a:off x="8925560" y="2334260"/>
                <a:ext cx="83185" cy="205740"/>
              </a:xfrm>
              <a:prstGeom prst="roundRect">
                <a:avLst>
                  <a:gd fmla="val 50000" name="adj"/>
                </a:avLst>
              </a:prstGeom>
              <a:solidFill>
                <a:srgbClr val="C2966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022" name="Google Shape;1022;p36"/>
              <p:cNvSpPr/>
              <p:nvPr/>
            </p:nvSpPr>
            <p:spPr>
              <a:xfrm>
                <a:off x="9008745" y="2334260"/>
                <a:ext cx="83185" cy="205740"/>
              </a:xfrm>
              <a:prstGeom prst="roundRect">
                <a:avLst>
                  <a:gd fmla="val 50000" name="adj"/>
                </a:avLst>
              </a:prstGeom>
              <a:solidFill>
                <a:srgbClr val="C2966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023" name="Google Shape;1023;p36"/>
              <p:cNvSpPr/>
              <p:nvPr/>
            </p:nvSpPr>
            <p:spPr>
              <a:xfrm>
                <a:off x="8842375" y="2284095"/>
                <a:ext cx="250190" cy="180340"/>
              </a:xfrm>
              <a:custGeom>
                <a:rect b="b" l="l" r="r" t="t"/>
                <a:pathLst>
                  <a:path extrusionOk="0" h="1442299" w="1390918">
                    <a:moveTo>
                      <a:pt x="695459" y="0"/>
                    </a:moveTo>
                    <a:cubicBezTo>
                      <a:pt x="1079550" y="0"/>
                      <a:pt x="1390918" y="311368"/>
                      <a:pt x="1390918" y="695459"/>
                    </a:cubicBezTo>
                    <a:cubicBezTo>
                      <a:pt x="1390918" y="919667"/>
                      <a:pt x="1390917" y="1143875"/>
                      <a:pt x="1390917" y="1368083"/>
                    </a:cubicBezTo>
                    <a:lnTo>
                      <a:pt x="1383435" y="1442299"/>
                    </a:lnTo>
                    <a:lnTo>
                      <a:pt x="7482" y="1442299"/>
                    </a:lnTo>
                    <a:lnTo>
                      <a:pt x="0" y="1368082"/>
                    </a:lnTo>
                    <a:lnTo>
                      <a:pt x="0" y="695459"/>
                    </a:lnTo>
                    <a:cubicBezTo>
                      <a:pt x="0" y="311368"/>
                      <a:pt x="311368" y="0"/>
                      <a:pt x="695459" y="0"/>
                    </a:cubicBezTo>
                    <a:close/>
                  </a:path>
                </a:pathLst>
              </a:custGeom>
              <a:solidFill>
                <a:srgbClr val="C2966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1024" name="Google Shape;1024;p36"/>
            <p:cNvGrpSpPr/>
            <p:nvPr/>
          </p:nvGrpSpPr>
          <p:grpSpPr>
            <a:xfrm>
              <a:off x="7573645" y="2284095"/>
              <a:ext cx="250190" cy="255905"/>
              <a:chOff x="7573645" y="2284095"/>
              <a:chExt cx="250190" cy="255905"/>
            </a:xfrm>
          </p:grpSpPr>
          <p:sp>
            <p:nvSpPr>
              <p:cNvPr id="1025" name="Google Shape;1025;p36"/>
              <p:cNvSpPr/>
              <p:nvPr/>
            </p:nvSpPr>
            <p:spPr>
              <a:xfrm>
                <a:off x="7573645" y="2334260"/>
                <a:ext cx="83185" cy="205740"/>
              </a:xfrm>
              <a:prstGeom prst="roundRect">
                <a:avLst>
                  <a:gd fmla="val 50000" name="adj"/>
                </a:avLst>
              </a:prstGeom>
              <a:solidFill>
                <a:srgbClr val="C2966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026" name="Google Shape;1026;p36"/>
              <p:cNvSpPr/>
              <p:nvPr/>
            </p:nvSpPr>
            <p:spPr>
              <a:xfrm>
                <a:off x="7656830" y="2334260"/>
                <a:ext cx="83185" cy="205740"/>
              </a:xfrm>
              <a:prstGeom prst="roundRect">
                <a:avLst>
                  <a:gd fmla="val 50000" name="adj"/>
                </a:avLst>
              </a:prstGeom>
              <a:solidFill>
                <a:srgbClr val="C2966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027" name="Google Shape;1027;p36"/>
              <p:cNvSpPr/>
              <p:nvPr/>
            </p:nvSpPr>
            <p:spPr>
              <a:xfrm>
                <a:off x="7740015" y="2334260"/>
                <a:ext cx="83185" cy="205740"/>
              </a:xfrm>
              <a:prstGeom prst="roundRect">
                <a:avLst>
                  <a:gd fmla="val 50000" name="adj"/>
                </a:avLst>
              </a:prstGeom>
              <a:solidFill>
                <a:srgbClr val="C2966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028" name="Google Shape;1028;p36"/>
              <p:cNvSpPr/>
              <p:nvPr/>
            </p:nvSpPr>
            <p:spPr>
              <a:xfrm>
                <a:off x="7573645" y="2284095"/>
                <a:ext cx="250190" cy="180340"/>
              </a:xfrm>
              <a:custGeom>
                <a:rect b="b" l="l" r="r" t="t"/>
                <a:pathLst>
                  <a:path extrusionOk="0" h="1442299" w="1390918">
                    <a:moveTo>
                      <a:pt x="695459" y="0"/>
                    </a:moveTo>
                    <a:cubicBezTo>
                      <a:pt x="1079550" y="0"/>
                      <a:pt x="1390918" y="311368"/>
                      <a:pt x="1390918" y="695459"/>
                    </a:cubicBezTo>
                    <a:cubicBezTo>
                      <a:pt x="1390918" y="919667"/>
                      <a:pt x="1390917" y="1143875"/>
                      <a:pt x="1390917" y="1368083"/>
                    </a:cubicBezTo>
                    <a:lnTo>
                      <a:pt x="1383435" y="1442299"/>
                    </a:lnTo>
                    <a:lnTo>
                      <a:pt x="7482" y="1442299"/>
                    </a:lnTo>
                    <a:lnTo>
                      <a:pt x="0" y="1368082"/>
                    </a:lnTo>
                    <a:lnTo>
                      <a:pt x="0" y="695459"/>
                    </a:lnTo>
                    <a:cubicBezTo>
                      <a:pt x="0" y="311368"/>
                      <a:pt x="311368" y="0"/>
                      <a:pt x="695459" y="0"/>
                    </a:cubicBezTo>
                    <a:close/>
                  </a:path>
                </a:pathLst>
              </a:custGeom>
              <a:solidFill>
                <a:srgbClr val="C2966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1029" name="Google Shape;1029;p36"/>
            <p:cNvGrpSpPr/>
            <p:nvPr/>
          </p:nvGrpSpPr>
          <p:grpSpPr>
            <a:xfrm>
              <a:off x="7617460" y="1573530"/>
              <a:ext cx="1441450" cy="1420495"/>
              <a:chOff x="7617460" y="1573530"/>
              <a:chExt cx="1441450" cy="1420495"/>
            </a:xfrm>
          </p:grpSpPr>
          <p:sp>
            <p:nvSpPr>
              <p:cNvPr id="1030" name="Google Shape;1030;p36"/>
              <p:cNvSpPr/>
              <p:nvPr/>
            </p:nvSpPr>
            <p:spPr>
              <a:xfrm flipH="1" rot="-2700000">
                <a:off x="8572500" y="1807845"/>
                <a:ext cx="379095" cy="381000"/>
              </a:xfrm>
              <a:custGeom>
                <a:rect b="b" l="l" r="r" t="t"/>
                <a:pathLst>
                  <a:path extrusionOk="0" h="1734352" w="1758572">
                    <a:moveTo>
                      <a:pt x="39983" y="1214071"/>
                    </a:moveTo>
                    <a:cubicBezTo>
                      <a:pt x="-123144" y="986853"/>
                      <a:pt x="252564" y="562420"/>
                      <a:pt x="453562" y="369189"/>
                    </a:cubicBezTo>
                    <a:cubicBezTo>
                      <a:pt x="654560" y="175958"/>
                      <a:pt x="894492" y="-123981"/>
                      <a:pt x="1245970" y="54687"/>
                    </a:cubicBezTo>
                    <a:cubicBezTo>
                      <a:pt x="1597448" y="233355"/>
                      <a:pt x="1758572" y="1226066"/>
                      <a:pt x="1758572" y="1406249"/>
                    </a:cubicBezTo>
                    <a:cubicBezTo>
                      <a:pt x="1758572" y="1586432"/>
                      <a:pt x="1612505" y="1732499"/>
                      <a:pt x="1432322" y="1732499"/>
                    </a:cubicBezTo>
                    <a:cubicBezTo>
                      <a:pt x="816760" y="1761624"/>
                      <a:pt x="203110" y="1441289"/>
                      <a:pt x="39983" y="1214071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031" name="Google Shape;1031;p36"/>
              <p:cNvSpPr/>
              <p:nvPr/>
            </p:nvSpPr>
            <p:spPr>
              <a:xfrm rot="2700000">
                <a:off x="7756525" y="1804670"/>
                <a:ext cx="358140" cy="360045"/>
              </a:xfrm>
              <a:custGeom>
                <a:rect b="b" l="l" r="r" t="t"/>
                <a:pathLst>
                  <a:path extrusionOk="0" h="1734352" w="1758572">
                    <a:moveTo>
                      <a:pt x="39983" y="1214071"/>
                    </a:moveTo>
                    <a:cubicBezTo>
                      <a:pt x="-123144" y="986853"/>
                      <a:pt x="252564" y="562420"/>
                      <a:pt x="453562" y="369189"/>
                    </a:cubicBezTo>
                    <a:cubicBezTo>
                      <a:pt x="654560" y="175958"/>
                      <a:pt x="894492" y="-123981"/>
                      <a:pt x="1245970" y="54687"/>
                    </a:cubicBezTo>
                    <a:cubicBezTo>
                      <a:pt x="1597448" y="233355"/>
                      <a:pt x="1758572" y="1226066"/>
                      <a:pt x="1758572" y="1406249"/>
                    </a:cubicBezTo>
                    <a:cubicBezTo>
                      <a:pt x="1758572" y="1586432"/>
                      <a:pt x="1612505" y="1732499"/>
                      <a:pt x="1432322" y="1732499"/>
                    </a:cubicBezTo>
                    <a:cubicBezTo>
                      <a:pt x="816760" y="1761624"/>
                      <a:pt x="203110" y="1441289"/>
                      <a:pt x="39983" y="1214071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032" name="Google Shape;1032;p36"/>
              <p:cNvSpPr/>
              <p:nvPr/>
            </p:nvSpPr>
            <p:spPr>
              <a:xfrm rot="2700000">
                <a:off x="7838440" y="1793240"/>
                <a:ext cx="989965" cy="967105"/>
              </a:xfrm>
              <a:custGeom>
                <a:rect b="b" l="l" r="r" t="t"/>
                <a:pathLst>
                  <a:path extrusionOk="0" h="1698837" w="1739874">
                    <a:moveTo>
                      <a:pt x="36457" y="1194296"/>
                    </a:moveTo>
                    <a:cubicBezTo>
                      <a:pt x="-116567" y="987658"/>
                      <a:pt x="249038" y="542645"/>
                      <a:pt x="450036" y="349414"/>
                    </a:cubicBezTo>
                    <a:cubicBezTo>
                      <a:pt x="651034" y="156183"/>
                      <a:pt x="1027562" y="-92656"/>
                      <a:pt x="1242444" y="34912"/>
                    </a:cubicBezTo>
                    <a:cubicBezTo>
                      <a:pt x="1457326" y="162480"/>
                      <a:pt x="1754295" y="837805"/>
                      <a:pt x="1739330" y="1114821"/>
                    </a:cubicBezTo>
                    <a:cubicBezTo>
                      <a:pt x="1724365" y="1391837"/>
                      <a:pt x="1332837" y="1697008"/>
                      <a:pt x="1152654" y="1697008"/>
                    </a:cubicBezTo>
                    <a:cubicBezTo>
                      <a:pt x="537092" y="1726133"/>
                      <a:pt x="189481" y="1400934"/>
                      <a:pt x="36457" y="119429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033" name="Google Shape;1033;p36"/>
              <p:cNvSpPr/>
              <p:nvPr/>
            </p:nvSpPr>
            <p:spPr>
              <a:xfrm rot="2700000">
                <a:off x="7819390" y="1787525"/>
                <a:ext cx="1016635" cy="992505"/>
              </a:xfrm>
              <a:custGeom>
                <a:rect b="b" l="l" r="r" t="t"/>
                <a:pathLst>
                  <a:path extrusionOk="0" h="1743875" w="1786085">
                    <a:moveTo>
                      <a:pt x="385582" y="440769"/>
                    </a:moveTo>
                    <a:lnTo>
                      <a:pt x="1003488" y="1152373"/>
                    </a:lnTo>
                    <a:cubicBezTo>
                      <a:pt x="1141799" y="1398532"/>
                      <a:pt x="1150101" y="1406881"/>
                      <a:pt x="1288808" y="1677573"/>
                    </a:cubicBezTo>
                    <a:cubicBezTo>
                      <a:pt x="644898" y="1930768"/>
                      <a:pt x="222629" y="1390552"/>
                      <a:pt x="57638" y="1200487"/>
                    </a:cubicBezTo>
                    <a:cubicBezTo>
                      <a:pt x="-107353" y="1010422"/>
                      <a:pt x="116042" y="748727"/>
                      <a:pt x="298859" y="537185"/>
                    </a:cubicBezTo>
                    <a:lnTo>
                      <a:pt x="385582" y="440769"/>
                    </a:lnTo>
                    <a:close/>
                    <a:moveTo>
                      <a:pt x="1183656" y="956372"/>
                    </a:moveTo>
                    <a:cubicBezTo>
                      <a:pt x="984554" y="799486"/>
                      <a:pt x="583159" y="437158"/>
                      <a:pt x="476666" y="351178"/>
                    </a:cubicBezTo>
                    <a:cubicBezTo>
                      <a:pt x="662049" y="166760"/>
                      <a:pt x="1052541" y="-103800"/>
                      <a:pt x="1263625" y="41103"/>
                    </a:cubicBezTo>
                    <a:cubicBezTo>
                      <a:pt x="1474709" y="186006"/>
                      <a:pt x="1926780" y="698748"/>
                      <a:pt x="1743173" y="1220599"/>
                    </a:cubicBezTo>
                    <a:lnTo>
                      <a:pt x="1183656" y="956372"/>
                    </a:lnTo>
                    <a:close/>
                  </a:path>
                </a:pathLst>
              </a:custGeom>
              <a:solidFill>
                <a:srgbClr val="C2966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034" name="Google Shape;1034;p36"/>
              <p:cNvSpPr/>
              <p:nvPr/>
            </p:nvSpPr>
            <p:spPr>
              <a:xfrm rot="2700000">
                <a:off x="8271510" y="2595245"/>
                <a:ext cx="134620" cy="128905"/>
              </a:xfrm>
              <a:custGeom>
                <a:rect b="b" l="l" r="r" t="t"/>
                <a:pathLst>
                  <a:path extrusionOk="0" h="1596230" w="1669501">
                    <a:moveTo>
                      <a:pt x="41902" y="1209615"/>
                    </a:moveTo>
                    <a:cubicBezTo>
                      <a:pt x="-126640" y="1042211"/>
                      <a:pt x="254483" y="557964"/>
                      <a:pt x="455481" y="364733"/>
                    </a:cubicBezTo>
                    <a:cubicBezTo>
                      <a:pt x="656479" y="171502"/>
                      <a:pt x="1079347" y="-117173"/>
                      <a:pt x="1247889" y="50231"/>
                    </a:cubicBezTo>
                    <a:cubicBezTo>
                      <a:pt x="1416431" y="217635"/>
                      <a:pt x="1961480" y="849536"/>
                      <a:pt x="1466734" y="1369157"/>
                    </a:cubicBezTo>
                    <a:cubicBezTo>
                      <a:pt x="971988" y="1888778"/>
                      <a:pt x="210444" y="1377019"/>
                      <a:pt x="41902" y="12096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035" name="Google Shape;1035;p36"/>
              <p:cNvSpPr/>
              <p:nvPr/>
            </p:nvSpPr>
            <p:spPr>
              <a:xfrm rot="2700000">
                <a:off x="7725410" y="1802130"/>
                <a:ext cx="358775" cy="361950"/>
              </a:xfrm>
              <a:custGeom>
                <a:rect b="b" l="l" r="r" t="t"/>
                <a:pathLst>
                  <a:path extrusionOk="0" h="1742075" w="1761838">
                    <a:moveTo>
                      <a:pt x="37936" y="1221794"/>
                    </a:moveTo>
                    <a:cubicBezTo>
                      <a:pt x="-125191" y="994576"/>
                      <a:pt x="280117" y="551544"/>
                      <a:pt x="451515" y="376912"/>
                    </a:cubicBezTo>
                    <a:cubicBezTo>
                      <a:pt x="622913" y="202280"/>
                      <a:pt x="702678" y="129753"/>
                      <a:pt x="888944" y="-1"/>
                    </a:cubicBezTo>
                    <a:cubicBezTo>
                      <a:pt x="895373" y="244850"/>
                      <a:pt x="1050054" y="290772"/>
                      <a:pt x="1194651" y="526434"/>
                    </a:cubicBezTo>
                    <a:cubicBezTo>
                      <a:pt x="1339248" y="762096"/>
                      <a:pt x="1717254" y="1211674"/>
                      <a:pt x="1756525" y="1413972"/>
                    </a:cubicBezTo>
                    <a:cubicBezTo>
                      <a:pt x="1795796" y="1616270"/>
                      <a:pt x="1610458" y="1740222"/>
                      <a:pt x="1430275" y="1740222"/>
                    </a:cubicBezTo>
                    <a:cubicBezTo>
                      <a:pt x="814713" y="1769347"/>
                      <a:pt x="201063" y="1449012"/>
                      <a:pt x="37936" y="1221794"/>
                    </a:cubicBezTo>
                    <a:close/>
                  </a:path>
                </a:pathLst>
              </a:custGeom>
              <a:solidFill>
                <a:srgbClr val="26262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036" name="Google Shape;1036;p36"/>
              <p:cNvSpPr/>
              <p:nvPr/>
            </p:nvSpPr>
            <p:spPr>
              <a:xfrm flipH="1" rot="-2700000">
                <a:off x="8599805" y="1805940"/>
                <a:ext cx="379730" cy="382905"/>
              </a:xfrm>
              <a:custGeom>
                <a:rect b="b" l="l" r="r" t="t"/>
                <a:pathLst>
                  <a:path extrusionOk="0" h="1742075" w="1761838">
                    <a:moveTo>
                      <a:pt x="37936" y="1221794"/>
                    </a:moveTo>
                    <a:cubicBezTo>
                      <a:pt x="-125191" y="994576"/>
                      <a:pt x="280117" y="551544"/>
                      <a:pt x="451515" y="376912"/>
                    </a:cubicBezTo>
                    <a:cubicBezTo>
                      <a:pt x="622913" y="202280"/>
                      <a:pt x="702678" y="129753"/>
                      <a:pt x="888944" y="-1"/>
                    </a:cubicBezTo>
                    <a:cubicBezTo>
                      <a:pt x="895373" y="244850"/>
                      <a:pt x="1050054" y="290772"/>
                      <a:pt x="1194651" y="526434"/>
                    </a:cubicBezTo>
                    <a:cubicBezTo>
                      <a:pt x="1339248" y="762096"/>
                      <a:pt x="1717254" y="1211674"/>
                      <a:pt x="1756525" y="1413972"/>
                    </a:cubicBezTo>
                    <a:cubicBezTo>
                      <a:pt x="1795796" y="1616270"/>
                      <a:pt x="1610458" y="1740222"/>
                      <a:pt x="1430275" y="1740222"/>
                    </a:cubicBezTo>
                    <a:cubicBezTo>
                      <a:pt x="814713" y="1769347"/>
                      <a:pt x="201063" y="1449012"/>
                      <a:pt x="37936" y="1221794"/>
                    </a:cubicBezTo>
                    <a:close/>
                  </a:path>
                </a:pathLst>
              </a:custGeom>
              <a:solidFill>
                <a:srgbClr val="26262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037" name="Google Shape;1037;p36"/>
              <p:cNvSpPr/>
              <p:nvPr/>
            </p:nvSpPr>
            <p:spPr>
              <a:xfrm>
                <a:off x="8147050" y="2331720"/>
                <a:ext cx="69215" cy="69215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038" name="Google Shape;1038;p36"/>
              <p:cNvSpPr/>
              <p:nvPr/>
            </p:nvSpPr>
            <p:spPr>
              <a:xfrm>
                <a:off x="8449945" y="2336165"/>
                <a:ext cx="69215" cy="69215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  <p:sp>
        <p:nvSpPr>
          <p:cNvPr id="1039" name="Google Shape;1039;p36"/>
          <p:cNvSpPr/>
          <p:nvPr/>
        </p:nvSpPr>
        <p:spPr>
          <a:xfrm>
            <a:off x="10118090" y="6186805"/>
            <a:ext cx="386715" cy="398145"/>
          </a:xfrm>
          <a:custGeom>
            <a:rect b="b" l="l" r="r" t="t"/>
            <a:pathLst>
              <a:path extrusionOk="0" h="625402" w="607199">
                <a:moveTo>
                  <a:pt x="537601" y="271599"/>
                </a:moveTo>
                <a:cubicBezTo>
                  <a:pt x="573930" y="273438"/>
                  <a:pt x="602111" y="288694"/>
                  <a:pt x="606588" y="311939"/>
                </a:cubicBezTo>
                <a:cubicBezTo>
                  <a:pt x="612557" y="342933"/>
                  <a:pt x="574125" y="376392"/>
                  <a:pt x="520747" y="386672"/>
                </a:cubicBezTo>
                <a:cubicBezTo>
                  <a:pt x="467369" y="396952"/>
                  <a:pt x="419259" y="380160"/>
                  <a:pt x="413290" y="349167"/>
                </a:cubicBezTo>
                <a:cubicBezTo>
                  <a:pt x="407321" y="318173"/>
                  <a:pt x="445753" y="284715"/>
                  <a:pt x="499131" y="274434"/>
                </a:cubicBezTo>
                <a:cubicBezTo>
                  <a:pt x="512476" y="271864"/>
                  <a:pt x="525491" y="270986"/>
                  <a:pt x="537601" y="271599"/>
                </a:cubicBezTo>
                <a:close/>
                <a:moveTo>
                  <a:pt x="234284" y="229392"/>
                </a:moveTo>
                <a:cubicBezTo>
                  <a:pt x="316101" y="229392"/>
                  <a:pt x="382427" y="296080"/>
                  <a:pt x="382427" y="378343"/>
                </a:cubicBezTo>
                <a:lnTo>
                  <a:pt x="379180" y="394513"/>
                </a:lnTo>
                <a:lnTo>
                  <a:pt x="394001" y="416143"/>
                </a:lnTo>
                <a:cubicBezTo>
                  <a:pt x="400865" y="432110"/>
                  <a:pt x="404661" y="449666"/>
                  <a:pt x="404661" y="468094"/>
                </a:cubicBezTo>
                <a:cubicBezTo>
                  <a:pt x="404661" y="523378"/>
                  <a:pt x="370499" y="570812"/>
                  <a:pt x="321813" y="591074"/>
                </a:cubicBezTo>
                <a:lnTo>
                  <a:pt x="277074" y="599961"/>
                </a:lnTo>
                <a:lnTo>
                  <a:pt x="254534" y="614914"/>
                </a:lnTo>
                <a:cubicBezTo>
                  <a:pt x="238306" y="621667"/>
                  <a:pt x="220463" y="625402"/>
                  <a:pt x="201734" y="625402"/>
                </a:cubicBezTo>
                <a:cubicBezTo>
                  <a:pt x="164276" y="625402"/>
                  <a:pt x="130364" y="610463"/>
                  <a:pt x="105816" y="586310"/>
                </a:cubicBezTo>
                <a:lnTo>
                  <a:pt x="79815" y="548365"/>
                </a:lnTo>
                <a:lnTo>
                  <a:pt x="39730" y="521773"/>
                </a:lnTo>
                <a:cubicBezTo>
                  <a:pt x="15183" y="497620"/>
                  <a:pt x="0" y="464253"/>
                  <a:pt x="0" y="427397"/>
                </a:cubicBezTo>
                <a:cubicBezTo>
                  <a:pt x="0" y="372113"/>
                  <a:pt x="34162" y="324679"/>
                  <a:pt x="82848" y="304418"/>
                </a:cubicBezTo>
                <a:lnTo>
                  <a:pt x="112415" y="298544"/>
                </a:lnTo>
                <a:lnTo>
                  <a:pt x="129531" y="273019"/>
                </a:lnTo>
                <a:cubicBezTo>
                  <a:pt x="156340" y="246064"/>
                  <a:pt x="193376" y="229392"/>
                  <a:pt x="234284" y="229392"/>
                </a:cubicBezTo>
                <a:close/>
                <a:moveTo>
                  <a:pt x="470009" y="100346"/>
                </a:moveTo>
                <a:cubicBezTo>
                  <a:pt x="478421" y="101230"/>
                  <a:pt x="485847" y="104223"/>
                  <a:pt x="491704" y="109510"/>
                </a:cubicBezTo>
                <a:cubicBezTo>
                  <a:pt x="515134" y="130659"/>
                  <a:pt x="504601" y="180514"/>
                  <a:pt x="468177" y="220866"/>
                </a:cubicBezTo>
                <a:cubicBezTo>
                  <a:pt x="431754" y="261217"/>
                  <a:pt x="383234" y="276783"/>
                  <a:pt x="359804" y="255634"/>
                </a:cubicBezTo>
                <a:cubicBezTo>
                  <a:pt x="336375" y="234485"/>
                  <a:pt x="346908" y="184630"/>
                  <a:pt x="383331" y="144278"/>
                </a:cubicBezTo>
                <a:cubicBezTo>
                  <a:pt x="410649" y="114015"/>
                  <a:pt x="444771" y="97693"/>
                  <a:pt x="470009" y="100346"/>
                </a:cubicBezTo>
                <a:close/>
                <a:moveTo>
                  <a:pt x="119388" y="31433"/>
                </a:moveTo>
                <a:cubicBezTo>
                  <a:pt x="150951" y="31433"/>
                  <a:pt x="176538" y="75499"/>
                  <a:pt x="176538" y="129858"/>
                </a:cubicBezTo>
                <a:cubicBezTo>
                  <a:pt x="176538" y="184217"/>
                  <a:pt x="150951" y="228283"/>
                  <a:pt x="119388" y="228283"/>
                </a:cubicBezTo>
                <a:cubicBezTo>
                  <a:pt x="87825" y="228283"/>
                  <a:pt x="62238" y="184217"/>
                  <a:pt x="62238" y="129858"/>
                </a:cubicBezTo>
                <a:cubicBezTo>
                  <a:pt x="62238" y="75499"/>
                  <a:pt x="87825" y="31433"/>
                  <a:pt x="119388" y="31433"/>
                </a:cubicBezTo>
                <a:close/>
                <a:moveTo>
                  <a:pt x="314052" y="1075"/>
                </a:moveTo>
                <a:cubicBezTo>
                  <a:pt x="344614" y="8958"/>
                  <a:pt x="358385" y="58017"/>
                  <a:pt x="344809" y="110654"/>
                </a:cubicBezTo>
                <a:cubicBezTo>
                  <a:pt x="331233" y="163290"/>
                  <a:pt x="295452" y="199570"/>
                  <a:pt x="264889" y="191687"/>
                </a:cubicBezTo>
                <a:cubicBezTo>
                  <a:pt x="234326" y="183804"/>
                  <a:pt x="220555" y="134744"/>
                  <a:pt x="234131" y="82108"/>
                </a:cubicBezTo>
                <a:cubicBezTo>
                  <a:pt x="247707" y="29471"/>
                  <a:pt x="283489" y="-6808"/>
                  <a:pt x="314052" y="1075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D966"/>
        </a:solidFill>
      </p:bgPr>
    </p:bg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4" name="Google Shape;1044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39975" y="2339975"/>
            <a:ext cx="7668895" cy="4068445"/>
          </a:xfrm>
          <a:prstGeom prst="rect">
            <a:avLst/>
          </a:prstGeom>
          <a:noFill/>
          <a:ln>
            <a:noFill/>
          </a:ln>
          <a:effectLst>
            <a:outerShdw blurRad="76200" rotWithShape="0" algn="ctr" dir="2700000" dist="76200">
              <a:srgbClr val="000000">
                <a:alpha val="49803"/>
              </a:srgbClr>
            </a:outerShdw>
          </a:effectLst>
        </p:spPr>
      </p:pic>
      <p:sp>
        <p:nvSpPr>
          <p:cNvPr id="1045" name="Google Shape;1045;p37"/>
          <p:cNvSpPr txBox="1"/>
          <p:nvPr/>
        </p:nvSpPr>
        <p:spPr>
          <a:xfrm>
            <a:off x="3352800" y="2828925"/>
            <a:ext cx="5486400" cy="6362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solidFill>
                <a:srgbClr val="BFB19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46" name="Google Shape;1046;p37"/>
          <p:cNvGrpSpPr/>
          <p:nvPr/>
        </p:nvGrpSpPr>
        <p:grpSpPr>
          <a:xfrm>
            <a:off x="3136900" y="824230"/>
            <a:ext cx="6217920" cy="748665"/>
            <a:chOff x="3136900" y="824230"/>
            <a:chExt cx="6217920" cy="748665"/>
          </a:xfrm>
        </p:grpSpPr>
        <p:sp>
          <p:nvSpPr>
            <p:cNvPr id="1047" name="Google Shape;1047;p37"/>
            <p:cNvSpPr>
              <a:spLocks/>
            </p:cNvSpPr>
            <p:nvPr/>
          </p:nvSpPr>
          <p:spPr>
            <a:xfrm rot="10800000">
              <a:off x="3136900" y="824230"/>
              <a:ext cx="6218555" cy="69596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B4A486"/>
            </a:solidFill>
            <a:ln w="0">
              <a:noFill/>
              <a:prstDash/>
            </a:ln>
          </p:spPr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rtl="0" algn="ctr" latinLnBrk="0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1048" name="Google Shape;1048;p37"/>
            <p:cNvSpPr txBox="1">
              <a:spLocks/>
            </p:cNvSpPr>
            <p:nvPr/>
          </p:nvSpPr>
          <p:spPr>
            <a:xfrm rot="0">
              <a:off x="3628390" y="911860"/>
              <a:ext cx="5208270" cy="513715"/>
            </a:xfrm>
            <a:prstGeom prst="rect"/>
            <a:noFill/>
            <a:ln w="0">
              <a:noFill/>
              <a:prstDash/>
            </a:ln>
          </p:spPr>
          <p:txBody>
            <a:bodyPr wrap="square" lIns="91440" tIns="45720" rIns="91440" bIns="45720" numCol="1" vert="horz" anchor="t">
              <a:spAutoFit/>
            </a:bodyPr>
            <a:lstStyle/>
            <a:p>
              <a:pPr marL="0" indent="0" rtl="0" algn="ctr" latinLnBrk="0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sz="2800" cap="none" i="0" b="1" strike="noStrike">
                  <a:solidFill>
                    <a:schemeClr val="lt1"/>
                  </a:solidFill>
                  <a:latin typeface="Arial" charset="0"/>
                  <a:ea typeface="Arial" charset="0"/>
                  <a:cs typeface="Arial" charset="0"/>
                </a:rPr>
                <a:t>커뮤니티,고객센터 이용 흐름도</a:t>
              </a:r>
              <a:endParaRPr lang="ko-KR" altLang="en-US" sz="2800" cap="none" i="0" b="1" strike="noStrike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049" name="Google Shape;1049;p37"/>
            <p:cNvSpPr>
              <a:spLocks/>
            </p:cNvSpPr>
            <p:nvPr/>
          </p:nvSpPr>
          <p:spPr>
            <a:xfrm rot="0">
              <a:off x="3324225" y="1115060"/>
              <a:ext cx="463550" cy="458470"/>
            </a:xfrm>
            <a:custGeom>
              <a:gdLst>
                <a:gd fmla="*/ 537601 w 607200" name="TX0"/>
                <a:gd fmla="*/ 271599 h 625403" name="TY0"/>
                <a:gd fmla="*/ 606588 w 607200" name="TX1"/>
                <a:gd fmla="*/ 311939 h 625403" name="TY1"/>
                <a:gd fmla="*/ 520747 w 607200" name="TX2"/>
                <a:gd fmla="*/ 386672 h 625403" name="TY2"/>
                <a:gd fmla="*/ 413290 w 607200" name="TX3"/>
                <a:gd fmla="*/ 349167 h 625403" name="TY3"/>
                <a:gd fmla="*/ 499131 w 607200" name="TX4"/>
                <a:gd fmla="*/ 274434 h 625403" name="TY4"/>
                <a:gd fmla="*/ 537601 w 607200" name="TX5"/>
                <a:gd fmla="*/ 271599 h 625403" name="TY5"/>
                <a:gd fmla="*/ 234284 w 607200" name="TX7"/>
                <a:gd fmla="*/ 229392 h 625403" name="TY7"/>
                <a:gd fmla="*/ 382427 w 607200" name="TX8"/>
                <a:gd fmla="*/ 378343 h 625403" name="TY8"/>
                <a:gd fmla="*/ 379180 w 607200" name="TX9"/>
                <a:gd fmla="*/ 394513 h 625403" name="TY9"/>
                <a:gd fmla="*/ 394001 w 607200" name="TX10"/>
                <a:gd fmla="*/ 416143 h 625403" name="TY10"/>
                <a:gd fmla="*/ 404661 w 607200" name="TX11"/>
                <a:gd fmla="*/ 468094 h 625403" name="TY11"/>
                <a:gd fmla="*/ 321813 w 607200" name="TX12"/>
                <a:gd fmla="*/ 591074 h 625403" name="TY12"/>
                <a:gd fmla="*/ 277074 w 607200" name="TX13"/>
                <a:gd fmla="*/ 599961 h 625403" name="TY13"/>
                <a:gd fmla="*/ 254534 w 607200" name="TX14"/>
                <a:gd fmla="*/ 614914 h 625403" name="TY14"/>
                <a:gd fmla="*/ 201734 w 607200" name="TX15"/>
                <a:gd fmla="*/ 625402 h 625403" name="TY15"/>
                <a:gd fmla="*/ 105816 w 607200" name="TX16"/>
                <a:gd fmla="*/ 586310 h 625403" name="TY16"/>
                <a:gd fmla="*/ 79815 w 607200" name="TX17"/>
                <a:gd fmla="*/ 548365 h 625403" name="TY17"/>
                <a:gd fmla="*/ 39730 w 607200" name="TX18"/>
                <a:gd fmla="*/ 521773 h 625403" name="TY18"/>
                <a:gd fmla="*/ 0 w 607200" name="TX19"/>
                <a:gd fmla="*/ 427397 h 625403" name="TY19"/>
                <a:gd fmla="*/ 82848 w 607200" name="TX20"/>
                <a:gd fmla="*/ 304418 h 625403" name="TY20"/>
                <a:gd fmla="*/ 112415 w 607200" name="TX21"/>
                <a:gd fmla="*/ 298544 h 625403" name="TY21"/>
                <a:gd fmla="*/ 129531 w 607200" name="TX22"/>
                <a:gd fmla="*/ 273019 h 625403" name="TY22"/>
                <a:gd fmla="*/ 234284 w 607200" name="TX23"/>
                <a:gd fmla="*/ 229392 h 625403" name="TY23"/>
                <a:gd fmla="*/ 470009 w 607200" name="TX25"/>
                <a:gd fmla="*/ 100346 h 625403" name="TY25"/>
                <a:gd fmla="*/ 491704 w 607200" name="TX26"/>
                <a:gd fmla="*/ 109510 h 625403" name="TY26"/>
                <a:gd fmla="*/ 468177 w 607200" name="TX27"/>
                <a:gd fmla="*/ 220866 h 625403" name="TY27"/>
                <a:gd fmla="*/ 359804 w 607200" name="TX28"/>
                <a:gd fmla="*/ 255634 h 625403" name="TY28"/>
                <a:gd fmla="*/ 383331 w 607200" name="TX29"/>
                <a:gd fmla="*/ 144278 h 625403" name="TY29"/>
                <a:gd fmla="*/ 470009 w 607200" name="TX30"/>
                <a:gd fmla="*/ 100346 h 625403" name="TY30"/>
                <a:gd fmla="*/ 119388 w 607200" name="TX32"/>
                <a:gd fmla="*/ 31433 h 625403" name="TY32"/>
                <a:gd fmla="*/ 176538 w 607200" name="TX33"/>
                <a:gd fmla="*/ 129858 h 625403" name="TY33"/>
                <a:gd fmla="*/ 119388 w 607200" name="TX34"/>
                <a:gd fmla="*/ 228283 h 625403" name="TY34"/>
                <a:gd fmla="*/ 62238 w 607200" name="TX35"/>
                <a:gd fmla="*/ 129858 h 625403" name="TY35"/>
                <a:gd fmla="*/ 119388 w 607200" name="TX36"/>
                <a:gd fmla="*/ 31433 h 625403" name="TY36"/>
                <a:gd fmla="*/ 314052 w 607200" name="TX38"/>
                <a:gd fmla="*/ 1075 h 625403" name="TY38"/>
                <a:gd fmla="*/ 344809 w 607200" name="TX39"/>
                <a:gd fmla="*/ 110654 h 625403" name="TY39"/>
                <a:gd fmla="*/ 264889 w 607200" name="TX40"/>
                <a:gd fmla="*/ 191687 h 625403" name="TY40"/>
                <a:gd fmla="*/ 234131 w 607200" name="TX41"/>
                <a:gd fmla="*/ 82108 h 625403" name="TY41"/>
                <a:gd fmla="*/ 314052 w 607200" name="TX42"/>
                <a:gd fmla="*/ 1075 h 625403" name="TY4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</a:cxnLst>
              <a:rect l="l" t="t" r="r" b="b"/>
              <a:pathLst>
                <a:path w="607200" h="625403">
                  <a:moveTo>
                    <a:pt x="537601" y="271599"/>
                  </a:moveTo>
                  <a:cubicBezTo>
                    <a:pt x="573930" y="273438"/>
                    <a:pt x="602111" y="288694"/>
                    <a:pt x="606588" y="311939"/>
                  </a:cubicBezTo>
                  <a:cubicBezTo>
                    <a:pt x="612557" y="342933"/>
                    <a:pt x="574125" y="376392"/>
                    <a:pt x="520747" y="386672"/>
                  </a:cubicBezTo>
                  <a:cubicBezTo>
                    <a:pt x="467369" y="396952"/>
                    <a:pt x="419259" y="380160"/>
                    <a:pt x="413290" y="349167"/>
                  </a:cubicBezTo>
                  <a:cubicBezTo>
                    <a:pt x="407321" y="318173"/>
                    <a:pt x="445753" y="284715"/>
                    <a:pt x="499131" y="274434"/>
                  </a:cubicBezTo>
                  <a:cubicBezTo>
                    <a:pt x="512476" y="271864"/>
                    <a:pt x="525491" y="270986"/>
                    <a:pt x="537601" y="271599"/>
                  </a:cubicBezTo>
                  <a:close/>
                  <a:moveTo>
                    <a:pt x="234284" y="229392"/>
                  </a:moveTo>
                  <a:cubicBezTo>
                    <a:pt x="316101" y="229392"/>
                    <a:pt x="382427" y="296080"/>
                    <a:pt x="382427" y="378343"/>
                  </a:cubicBezTo>
                  <a:lnTo>
                    <a:pt x="379180" y="394513"/>
                  </a:lnTo>
                  <a:lnTo>
                    <a:pt x="394001" y="416143"/>
                  </a:lnTo>
                  <a:cubicBezTo>
                    <a:pt x="400865" y="432110"/>
                    <a:pt x="404661" y="449666"/>
                    <a:pt x="404661" y="468094"/>
                  </a:cubicBezTo>
                  <a:cubicBezTo>
                    <a:pt x="404661" y="523378"/>
                    <a:pt x="370499" y="570812"/>
                    <a:pt x="321813" y="591074"/>
                  </a:cubicBezTo>
                  <a:lnTo>
                    <a:pt x="277074" y="599961"/>
                  </a:lnTo>
                  <a:lnTo>
                    <a:pt x="254534" y="614914"/>
                  </a:lnTo>
                  <a:cubicBezTo>
                    <a:pt x="238306" y="621667"/>
                    <a:pt x="220463" y="625402"/>
                    <a:pt x="201734" y="625402"/>
                  </a:cubicBezTo>
                  <a:cubicBezTo>
                    <a:pt x="164276" y="625402"/>
                    <a:pt x="130364" y="610463"/>
                    <a:pt x="105816" y="586310"/>
                  </a:cubicBezTo>
                  <a:lnTo>
                    <a:pt x="79815" y="548365"/>
                  </a:lnTo>
                  <a:lnTo>
                    <a:pt x="39730" y="521773"/>
                  </a:lnTo>
                  <a:cubicBezTo>
                    <a:pt x="15183" y="497620"/>
                    <a:pt x="0" y="464253"/>
                    <a:pt x="0" y="427397"/>
                  </a:cubicBezTo>
                  <a:cubicBezTo>
                    <a:pt x="0" y="372113"/>
                    <a:pt x="34162" y="324679"/>
                    <a:pt x="82848" y="304418"/>
                  </a:cubicBezTo>
                  <a:lnTo>
                    <a:pt x="112415" y="298544"/>
                  </a:lnTo>
                  <a:lnTo>
                    <a:pt x="129531" y="273019"/>
                  </a:lnTo>
                  <a:cubicBezTo>
                    <a:pt x="156340" y="246064"/>
                    <a:pt x="193376" y="229392"/>
                    <a:pt x="234284" y="229392"/>
                  </a:cubicBezTo>
                  <a:close/>
                  <a:moveTo>
                    <a:pt x="470009" y="100346"/>
                  </a:moveTo>
                  <a:cubicBezTo>
                    <a:pt x="478421" y="101230"/>
                    <a:pt x="485847" y="104223"/>
                    <a:pt x="491704" y="109510"/>
                  </a:cubicBezTo>
                  <a:cubicBezTo>
                    <a:pt x="515134" y="130659"/>
                    <a:pt x="504601" y="180514"/>
                    <a:pt x="468177" y="220866"/>
                  </a:cubicBezTo>
                  <a:cubicBezTo>
                    <a:pt x="431754" y="261217"/>
                    <a:pt x="383234" y="276783"/>
                    <a:pt x="359804" y="255634"/>
                  </a:cubicBezTo>
                  <a:cubicBezTo>
                    <a:pt x="336375" y="234485"/>
                    <a:pt x="346908" y="184630"/>
                    <a:pt x="383331" y="144278"/>
                  </a:cubicBezTo>
                  <a:cubicBezTo>
                    <a:pt x="410649" y="114015"/>
                    <a:pt x="444771" y="97693"/>
                    <a:pt x="470009" y="100346"/>
                  </a:cubicBezTo>
                  <a:close/>
                  <a:moveTo>
                    <a:pt x="119388" y="31433"/>
                  </a:moveTo>
                  <a:cubicBezTo>
                    <a:pt x="150951" y="31433"/>
                    <a:pt x="176538" y="75499"/>
                    <a:pt x="176538" y="129858"/>
                  </a:cubicBezTo>
                  <a:cubicBezTo>
                    <a:pt x="176538" y="184217"/>
                    <a:pt x="150951" y="228283"/>
                    <a:pt x="119388" y="228283"/>
                  </a:cubicBezTo>
                  <a:cubicBezTo>
                    <a:pt x="87825" y="228283"/>
                    <a:pt x="62238" y="184217"/>
                    <a:pt x="62238" y="129858"/>
                  </a:cubicBezTo>
                  <a:cubicBezTo>
                    <a:pt x="62238" y="75499"/>
                    <a:pt x="87825" y="31433"/>
                    <a:pt x="119388" y="31433"/>
                  </a:cubicBezTo>
                  <a:close/>
                  <a:moveTo>
                    <a:pt x="314052" y="1075"/>
                  </a:moveTo>
                  <a:cubicBezTo>
                    <a:pt x="344614" y="8958"/>
                    <a:pt x="358385" y="58017"/>
                    <a:pt x="344809" y="110654"/>
                  </a:cubicBezTo>
                  <a:cubicBezTo>
                    <a:pt x="331233" y="163290"/>
                    <a:pt x="295452" y="199570"/>
                    <a:pt x="264889" y="191687"/>
                  </a:cubicBezTo>
                  <a:cubicBezTo>
                    <a:pt x="234326" y="183804"/>
                    <a:pt x="220555" y="134744"/>
                    <a:pt x="234131" y="82108"/>
                  </a:cubicBezTo>
                  <a:cubicBezTo>
                    <a:pt x="247707" y="29471"/>
                    <a:pt x="283489" y="-6808"/>
                    <a:pt x="314052" y="1075"/>
                  </a:cubicBezTo>
                  <a:close/>
                </a:path>
              </a:pathLst>
            </a:custGeom>
            <a:solidFill>
              <a:srgbClr val="BFB198"/>
            </a:solidFill>
            <a:ln w="0">
              <a:noFill/>
              <a:prstDash/>
            </a:ln>
          </p:spPr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rtl="0" algn="ctr" latinLnBrk="0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</p:grpSp>
      <p:grpSp>
        <p:nvGrpSpPr>
          <p:cNvPr id="1050" name="Google Shape;1050;p37"/>
          <p:cNvGrpSpPr/>
          <p:nvPr/>
        </p:nvGrpSpPr>
        <p:grpSpPr>
          <a:xfrm>
            <a:off x="3713480" y="1573530"/>
            <a:ext cx="1518920" cy="1420495"/>
            <a:chOff x="3713480" y="1573530"/>
            <a:chExt cx="1518920" cy="1420495"/>
          </a:xfrm>
        </p:grpSpPr>
        <p:grpSp>
          <p:nvGrpSpPr>
            <p:cNvPr id="1051" name="Google Shape;1051;p37"/>
            <p:cNvGrpSpPr/>
            <p:nvPr/>
          </p:nvGrpSpPr>
          <p:grpSpPr>
            <a:xfrm>
              <a:off x="4982210" y="2284095"/>
              <a:ext cx="250190" cy="255905"/>
              <a:chOff x="4982210" y="2284095"/>
              <a:chExt cx="250190" cy="255905"/>
            </a:xfrm>
          </p:grpSpPr>
          <p:sp>
            <p:nvSpPr>
              <p:cNvPr id="1052" name="Google Shape;1052;p37"/>
              <p:cNvSpPr/>
              <p:nvPr/>
            </p:nvSpPr>
            <p:spPr>
              <a:xfrm>
                <a:off x="4982210" y="2334260"/>
                <a:ext cx="83185" cy="205740"/>
              </a:xfrm>
              <a:prstGeom prst="roundRect">
                <a:avLst>
                  <a:gd fmla="val 50000" name="adj"/>
                </a:avLst>
              </a:prstGeom>
              <a:solidFill>
                <a:srgbClr val="C2966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053" name="Google Shape;1053;p37"/>
              <p:cNvSpPr/>
              <p:nvPr/>
            </p:nvSpPr>
            <p:spPr>
              <a:xfrm>
                <a:off x="5065395" y="2334260"/>
                <a:ext cx="83185" cy="205740"/>
              </a:xfrm>
              <a:prstGeom prst="roundRect">
                <a:avLst>
                  <a:gd fmla="val 50000" name="adj"/>
                </a:avLst>
              </a:prstGeom>
              <a:solidFill>
                <a:srgbClr val="C2966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054" name="Google Shape;1054;p37"/>
              <p:cNvSpPr/>
              <p:nvPr/>
            </p:nvSpPr>
            <p:spPr>
              <a:xfrm>
                <a:off x="5149215" y="2334260"/>
                <a:ext cx="83185" cy="205740"/>
              </a:xfrm>
              <a:prstGeom prst="roundRect">
                <a:avLst>
                  <a:gd fmla="val 50000" name="adj"/>
                </a:avLst>
              </a:prstGeom>
              <a:solidFill>
                <a:srgbClr val="C2966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055" name="Google Shape;1055;p37"/>
              <p:cNvSpPr/>
              <p:nvPr/>
            </p:nvSpPr>
            <p:spPr>
              <a:xfrm>
                <a:off x="4982210" y="2284095"/>
                <a:ext cx="250190" cy="180340"/>
              </a:xfrm>
              <a:custGeom>
                <a:rect b="b" l="l" r="r" t="t"/>
                <a:pathLst>
                  <a:path extrusionOk="0" h="1442299" w="1390918">
                    <a:moveTo>
                      <a:pt x="695459" y="0"/>
                    </a:moveTo>
                    <a:cubicBezTo>
                      <a:pt x="1079550" y="0"/>
                      <a:pt x="1390918" y="311368"/>
                      <a:pt x="1390918" y="695459"/>
                    </a:cubicBezTo>
                    <a:cubicBezTo>
                      <a:pt x="1390918" y="919667"/>
                      <a:pt x="1390917" y="1143875"/>
                      <a:pt x="1390917" y="1368083"/>
                    </a:cubicBezTo>
                    <a:lnTo>
                      <a:pt x="1383435" y="1442299"/>
                    </a:lnTo>
                    <a:lnTo>
                      <a:pt x="7482" y="1442299"/>
                    </a:lnTo>
                    <a:lnTo>
                      <a:pt x="0" y="1368082"/>
                    </a:lnTo>
                    <a:lnTo>
                      <a:pt x="0" y="695459"/>
                    </a:lnTo>
                    <a:cubicBezTo>
                      <a:pt x="0" y="311368"/>
                      <a:pt x="311368" y="0"/>
                      <a:pt x="695459" y="0"/>
                    </a:cubicBezTo>
                    <a:close/>
                  </a:path>
                </a:pathLst>
              </a:custGeom>
              <a:solidFill>
                <a:srgbClr val="C2966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1056" name="Google Shape;1056;p37"/>
            <p:cNvGrpSpPr/>
            <p:nvPr/>
          </p:nvGrpSpPr>
          <p:grpSpPr>
            <a:xfrm>
              <a:off x="3713480" y="2284095"/>
              <a:ext cx="250190" cy="255905"/>
              <a:chOff x="3713480" y="2284095"/>
              <a:chExt cx="250190" cy="255905"/>
            </a:xfrm>
          </p:grpSpPr>
          <p:sp>
            <p:nvSpPr>
              <p:cNvPr id="1057" name="Google Shape;1057;p37"/>
              <p:cNvSpPr/>
              <p:nvPr/>
            </p:nvSpPr>
            <p:spPr>
              <a:xfrm>
                <a:off x="3713480" y="2334260"/>
                <a:ext cx="83185" cy="205740"/>
              </a:xfrm>
              <a:prstGeom prst="roundRect">
                <a:avLst>
                  <a:gd fmla="val 50000" name="adj"/>
                </a:avLst>
              </a:prstGeom>
              <a:solidFill>
                <a:srgbClr val="C2966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058" name="Google Shape;1058;p37"/>
              <p:cNvSpPr/>
              <p:nvPr/>
            </p:nvSpPr>
            <p:spPr>
              <a:xfrm>
                <a:off x="3796665" y="2334260"/>
                <a:ext cx="83185" cy="205740"/>
              </a:xfrm>
              <a:prstGeom prst="roundRect">
                <a:avLst>
                  <a:gd fmla="val 50000" name="adj"/>
                </a:avLst>
              </a:prstGeom>
              <a:solidFill>
                <a:srgbClr val="C2966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059" name="Google Shape;1059;p37"/>
              <p:cNvSpPr/>
              <p:nvPr/>
            </p:nvSpPr>
            <p:spPr>
              <a:xfrm>
                <a:off x="3879850" y="2334260"/>
                <a:ext cx="83185" cy="205740"/>
              </a:xfrm>
              <a:prstGeom prst="roundRect">
                <a:avLst>
                  <a:gd fmla="val 50000" name="adj"/>
                </a:avLst>
              </a:prstGeom>
              <a:solidFill>
                <a:srgbClr val="C2966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060" name="Google Shape;1060;p37"/>
              <p:cNvSpPr/>
              <p:nvPr/>
            </p:nvSpPr>
            <p:spPr>
              <a:xfrm>
                <a:off x="3713480" y="2284095"/>
                <a:ext cx="250190" cy="180340"/>
              </a:xfrm>
              <a:custGeom>
                <a:rect b="b" l="l" r="r" t="t"/>
                <a:pathLst>
                  <a:path extrusionOk="0" h="1442299" w="1390918">
                    <a:moveTo>
                      <a:pt x="695459" y="0"/>
                    </a:moveTo>
                    <a:cubicBezTo>
                      <a:pt x="1079550" y="0"/>
                      <a:pt x="1390918" y="311368"/>
                      <a:pt x="1390918" y="695459"/>
                    </a:cubicBezTo>
                    <a:cubicBezTo>
                      <a:pt x="1390918" y="919667"/>
                      <a:pt x="1390917" y="1143875"/>
                      <a:pt x="1390917" y="1368083"/>
                    </a:cubicBezTo>
                    <a:lnTo>
                      <a:pt x="1383435" y="1442299"/>
                    </a:lnTo>
                    <a:lnTo>
                      <a:pt x="7482" y="1442299"/>
                    </a:lnTo>
                    <a:lnTo>
                      <a:pt x="0" y="1368082"/>
                    </a:lnTo>
                    <a:lnTo>
                      <a:pt x="0" y="695459"/>
                    </a:lnTo>
                    <a:cubicBezTo>
                      <a:pt x="0" y="311368"/>
                      <a:pt x="311368" y="0"/>
                      <a:pt x="695459" y="0"/>
                    </a:cubicBezTo>
                    <a:close/>
                  </a:path>
                </a:pathLst>
              </a:custGeom>
              <a:solidFill>
                <a:srgbClr val="C2966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1061" name="Google Shape;1061;p37"/>
            <p:cNvGrpSpPr/>
            <p:nvPr/>
          </p:nvGrpSpPr>
          <p:grpSpPr>
            <a:xfrm>
              <a:off x="3757930" y="1573530"/>
              <a:ext cx="1441450" cy="1420495"/>
              <a:chOff x="3757930" y="1573530"/>
              <a:chExt cx="1441450" cy="1420495"/>
            </a:xfrm>
          </p:grpSpPr>
          <p:sp>
            <p:nvSpPr>
              <p:cNvPr id="1062" name="Google Shape;1062;p37"/>
              <p:cNvSpPr/>
              <p:nvPr/>
            </p:nvSpPr>
            <p:spPr>
              <a:xfrm flipH="1" rot="-2700000">
                <a:off x="4712970" y="1807845"/>
                <a:ext cx="379095" cy="381000"/>
              </a:xfrm>
              <a:custGeom>
                <a:rect b="b" l="l" r="r" t="t"/>
                <a:pathLst>
                  <a:path extrusionOk="0" h="1734352" w="1758572">
                    <a:moveTo>
                      <a:pt x="39983" y="1214071"/>
                    </a:moveTo>
                    <a:cubicBezTo>
                      <a:pt x="-123144" y="986853"/>
                      <a:pt x="252564" y="562420"/>
                      <a:pt x="453562" y="369189"/>
                    </a:cubicBezTo>
                    <a:cubicBezTo>
                      <a:pt x="654560" y="175958"/>
                      <a:pt x="894492" y="-123981"/>
                      <a:pt x="1245970" y="54687"/>
                    </a:cubicBezTo>
                    <a:cubicBezTo>
                      <a:pt x="1597448" y="233355"/>
                      <a:pt x="1758572" y="1226066"/>
                      <a:pt x="1758572" y="1406249"/>
                    </a:cubicBezTo>
                    <a:cubicBezTo>
                      <a:pt x="1758572" y="1586432"/>
                      <a:pt x="1612505" y="1732499"/>
                      <a:pt x="1432322" y="1732499"/>
                    </a:cubicBezTo>
                    <a:cubicBezTo>
                      <a:pt x="816760" y="1761624"/>
                      <a:pt x="203110" y="1441289"/>
                      <a:pt x="39983" y="1214071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063" name="Google Shape;1063;p37"/>
              <p:cNvSpPr/>
              <p:nvPr/>
            </p:nvSpPr>
            <p:spPr>
              <a:xfrm rot="2700000">
                <a:off x="3896360" y="1804670"/>
                <a:ext cx="358140" cy="360045"/>
              </a:xfrm>
              <a:custGeom>
                <a:rect b="b" l="l" r="r" t="t"/>
                <a:pathLst>
                  <a:path extrusionOk="0" h="1734352" w="1758572">
                    <a:moveTo>
                      <a:pt x="39983" y="1214071"/>
                    </a:moveTo>
                    <a:cubicBezTo>
                      <a:pt x="-123144" y="986853"/>
                      <a:pt x="252564" y="562420"/>
                      <a:pt x="453562" y="369189"/>
                    </a:cubicBezTo>
                    <a:cubicBezTo>
                      <a:pt x="654560" y="175958"/>
                      <a:pt x="894492" y="-123981"/>
                      <a:pt x="1245970" y="54687"/>
                    </a:cubicBezTo>
                    <a:cubicBezTo>
                      <a:pt x="1597448" y="233355"/>
                      <a:pt x="1758572" y="1226066"/>
                      <a:pt x="1758572" y="1406249"/>
                    </a:cubicBezTo>
                    <a:cubicBezTo>
                      <a:pt x="1758572" y="1586432"/>
                      <a:pt x="1612505" y="1732499"/>
                      <a:pt x="1432322" y="1732499"/>
                    </a:cubicBezTo>
                    <a:cubicBezTo>
                      <a:pt x="816760" y="1761624"/>
                      <a:pt x="203110" y="1441289"/>
                      <a:pt x="39983" y="1214071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064" name="Google Shape;1064;p37"/>
              <p:cNvSpPr/>
              <p:nvPr/>
            </p:nvSpPr>
            <p:spPr>
              <a:xfrm rot="2700000">
                <a:off x="3978910" y="1793240"/>
                <a:ext cx="989965" cy="967105"/>
              </a:xfrm>
              <a:custGeom>
                <a:rect b="b" l="l" r="r" t="t"/>
                <a:pathLst>
                  <a:path extrusionOk="0" h="1698837" w="1739874">
                    <a:moveTo>
                      <a:pt x="36457" y="1194296"/>
                    </a:moveTo>
                    <a:cubicBezTo>
                      <a:pt x="-116567" y="987658"/>
                      <a:pt x="249038" y="542645"/>
                      <a:pt x="450036" y="349414"/>
                    </a:cubicBezTo>
                    <a:cubicBezTo>
                      <a:pt x="651034" y="156183"/>
                      <a:pt x="1027562" y="-92656"/>
                      <a:pt x="1242444" y="34912"/>
                    </a:cubicBezTo>
                    <a:cubicBezTo>
                      <a:pt x="1457326" y="162480"/>
                      <a:pt x="1754295" y="837805"/>
                      <a:pt x="1739330" y="1114821"/>
                    </a:cubicBezTo>
                    <a:cubicBezTo>
                      <a:pt x="1724365" y="1391837"/>
                      <a:pt x="1332837" y="1697008"/>
                      <a:pt x="1152654" y="1697008"/>
                    </a:cubicBezTo>
                    <a:cubicBezTo>
                      <a:pt x="537092" y="1726133"/>
                      <a:pt x="189481" y="1400934"/>
                      <a:pt x="36457" y="119429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065" name="Google Shape;1065;p37"/>
              <p:cNvSpPr/>
              <p:nvPr/>
            </p:nvSpPr>
            <p:spPr>
              <a:xfrm rot="2700000">
                <a:off x="3959860" y="1787525"/>
                <a:ext cx="1016635" cy="992505"/>
              </a:xfrm>
              <a:custGeom>
                <a:rect b="b" l="l" r="r" t="t"/>
                <a:pathLst>
                  <a:path extrusionOk="0" h="1743875" w="1786085">
                    <a:moveTo>
                      <a:pt x="385582" y="440769"/>
                    </a:moveTo>
                    <a:lnTo>
                      <a:pt x="1003488" y="1152373"/>
                    </a:lnTo>
                    <a:cubicBezTo>
                      <a:pt x="1141799" y="1398532"/>
                      <a:pt x="1150101" y="1406881"/>
                      <a:pt x="1288808" y="1677573"/>
                    </a:cubicBezTo>
                    <a:cubicBezTo>
                      <a:pt x="644898" y="1930768"/>
                      <a:pt x="222629" y="1390552"/>
                      <a:pt x="57638" y="1200487"/>
                    </a:cubicBezTo>
                    <a:cubicBezTo>
                      <a:pt x="-107353" y="1010422"/>
                      <a:pt x="116042" y="748727"/>
                      <a:pt x="298859" y="537185"/>
                    </a:cubicBezTo>
                    <a:lnTo>
                      <a:pt x="385582" y="440769"/>
                    </a:lnTo>
                    <a:close/>
                    <a:moveTo>
                      <a:pt x="1183656" y="956372"/>
                    </a:moveTo>
                    <a:cubicBezTo>
                      <a:pt x="984554" y="799486"/>
                      <a:pt x="583159" y="437158"/>
                      <a:pt x="476666" y="351178"/>
                    </a:cubicBezTo>
                    <a:cubicBezTo>
                      <a:pt x="662049" y="166760"/>
                      <a:pt x="1052541" y="-103800"/>
                      <a:pt x="1263625" y="41103"/>
                    </a:cubicBezTo>
                    <a:cubicBezTo>
                      <a:pt x="1474709" y="186006"/>
                      <a:pt x="1926780" y="698748"/>
                      <a:pt x="1743173" y="1220599"/>
                    </a:cubicBezTo>
                    <a:lnTo>
                      <a:pt x="1183656" y="956372"/>
                    </a:lnTo>
                    <a:close/>
                  </a:path>
                </a:pathLst>
              </a:custGeom>
              <a:solidFill>
                <a:srgbClr val="C2966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066" name="Google Shape;1066;p37"/>
              <p:cNvSpPr/>
              <p:nvPr/>
            </p:nvSpPr>
            <p:spPr>
              <a:xfrm rot="2700000">
                <a:off x="4411345" y="2595245"/>
                <a:ext cx="134620" cy="128905"/>
              </a:xfrm>
              <a:custGeom>
                <a:rect b="b" l="l" r="r" t="t"/>
                <a:pathLst>
                  <a:path extrusionOk="0" h="1596230" w="1669501">
                    <a:moveTo>
                      <a:pt x="41902" y="1209615"/>
                    </a:moveTo>
                    <a:cubicBezTo>
                      <a:pt x="-126640" y="1042211"/>
                      <a:pt x="254483" y="557964"/>
                      <a:pt x="455481" y="364733"/>
                    </a:cubicBezTo>
                    <a:cubicBezTo>
                      <a:pt x="656479" y="171502"/>
                      <a:pt x="1079347" y="-117173"/>
                      <a:pt x="1247889" y="50231"/>
                    </a:cubicBezTo>
                    <a:cubicBezTo>
                      <a:pt x="1416431" y="217635"/>
                      <a:pt x="1961480" y="849536"/>
                      <a:pt x="1466734" y="1369157"/>
                    </a:cubicBezTo>
                    <a:cubicBezTo>
                      <a:pt x="971988" y="1888778"/>
                      <a:pt x="210444" y="1377019"/>
                      <a:pt x="41902" y="12096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067" name="Google Shape;1067;p37"/>
              <p:cNvSpPr/>
              <p:nvPr/>
            </p:nvSpPr>
            <p:spPr>
              <a:xfrm rot="2700000">
                <a:off x="3865245" y="1802130"/>
                <a:ext cx="358775" cy="361950"/>
              </a:xfrm>
              <a:custGeom>
                <a:rect b="b" l="l" r="r" t="t"/>
                <a:pathLst>
                  <a:path extrusionOk="0" h="1742075" w="1761838">
                    <a:moveTo>
                      <a:pt x="37936" y="1221794"/>
                    </a:moveTo>
                    <a:cubicBezTo>
                      <a:pt x="-125191" y="994576"/>
                      <a:pt x="280117" y="551544"/>
                      <a:pt x="451515" y="376912"/>
                    </a:cubicBezTo>
                    <a:cubicBezTo>
                      <a:pt x="622913" y="202280"/>
                      <a:pt x="702678" y="129753"/>
                      <a:pt x="888944" y="-1"/>
                    </a:cubicBezTo>
                    <a:cubicBezTo>
                      <a:pt x="895373" y="244850"/>
                      <a:pt x="1050054" y="290772"/>
                      <a:pt x="1194651" y="526434"/>
                    </a:cubicBezTo>
                    <a:cubicBezTo>
                      <a:pt x="1339248" y="762096"/>
                      <a:pt x="1717254" y="1211674"/>
                      <a:pt x="1756525" y="1413972"/>
                    </a:cubicBezTo>
                    <a:cubicBezTo>
                      <a:pt x="1795796" y="1616270"/>
                      <a:pt x="1610458" y="1740222"/>
                      <a:pt x="1430275" y="1740222"/>
                    </a:cubicBezTo>
                    <a:cubicBezTo>
                      <a:pt x="814713" y="1769347"/>
                      <a:pt x="201063" y="1449012"/>
                      <a:pt x="37936" y="1221794"/>
                    </a:cubicBezTo>
                    <a:close/>
                  </a:path>
                </a:pathLst>
              </a:custGeom>
              <a:solidFill>
                <a:srgbClr val="26262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068" name="Google Shape;1068;p37"/>
              <p:cNvSpPr/>
              <p:nvPr/>
            </p:nvSpPr>
            <p:spPr>
              <a:xfrm flipH="1" rot="-2700000">
                <a:off x="4739640" y="1805940"/>
                <a:ext cx="379730" cy="382905"/>
              </a:xfrm>
              <a:custGeom>
                <a:rect b="b" l="l" r="r" t="t"/>
                <a:pathLst>
                  <a:path extrusionOk="0" h="1742075" w="1761838">
                    <a:moveTo>
                      <a:pt x="37936" y="1221794"/>
                    </a:moveTo>
                    <a:cubicBezTo>
                      <a:pt x="-125191" y="994576"/>
                      <a:pt x="280117" y="551544"/>
                      <a:pt x="451515" y="376912"/>
                    </a:cubicBezTo>
                    <a:cubicBezTo>
                      <a:pt x="622913" y="202280"/>
                      <a:pt x="702678" y="129753"/>
                      <a:pt x="888944" y="-1"/>
                    </a:cubicBezTo>
                    <a:cubicBezTo>
                      <a:pt x="895373" y="244850"/>
                      <a:pt x="1050054" y="290772"/>
                      <a:pt x="1194651" y="526434"/>
                    </a:cubicBezTo>
                    <a:cubicBezTo>
                      <a:pt x="1339248" y="762096"/>
                      <a:pt x="1717254" y="1211674"/>
                      <a:pt x="1756525" y="1413972"/>
                    </a:cubicBezTo>
                    <a:cubicBezTo>
                      <a:pt x="1795796" y="1616270"/>
                      <a:pt x="1610458" y="1740222"/>
                      <a:pt x="1430275" y="1740222"/>
                    </a:cubicBezTo>
                    <a:cubicBezTo>
                      <a:pt x="814713" y="1769347"/>
                      <a:pt x="201063" y="1449012"/>
                      <a:pt x="37936" y="1221794"/>
                    </a:cubicBezTo>
                    <a:close/>
                  </a:path>
                </a:pathLst>
              </a:custGeom>
              <a:solidFill>
                <a:srgbClr val="26262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069" name="Google Shape;1069;p37"/>
              <p:cNvSpPr/>
              <p:nvPr/>
            </p:nvSpPr>
            <p:spPr>
              <a:xfrm>
                <a:off x="4286885" y="2331720"/>
                <a:ext cx="69215" cy="69215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070" name="Google Shape;1070;p37"/>
              <p:cNvSpPr/>
              <p:nvPr/>
            </p:nvSpPr>
            <p:spPr>
              <a:xfrm>
                <a:off x="4589780" y="2336165"/>
                <a:ext cx="69215" cy="69215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  <p:sp>
        <p:nvSpPr>
          <p:cNvPr id="1071" name="Google Shape;1071;p37"/>
          <p:cNvSpPr/>
          <p:nvPr/>
        </p:nvSpPr>
        <p:spPr>
          <a:xfrm>
            <a:off x="10386060" y="6177280"/>
            <a:ext cx="386715" cy="398145"/>
          </a:xfrm>
          <a:custGeom>
            <a:rect b="b" l="l" r="r" t="t"/>
            <a:pathLst>
              <a:path extrusionOk="0" h="625402" w="607199">
                <a:moveTo>
                  <a:pt x="537601" y="271599"/>
                </a:moveTo>
                <a:cubicBezTo>
                  <a:pt x="573930" y="273438"/>
                  <a:pt x="602111" y="288694"/>
                  <a:pt x="606588" y="311939"/>
                </a:cubicBezTo>
                <a:cubicBezTo>
                  <a:pt x="612557" y="342933"/>
                  <a:pt x="574125" y="376392"/>
                  <a:pt x="520747" y="386672"/>
                </a:cubicBezTo>
                <a:cubicBezTo>
                  <a:pt x="467369" y="396952"/>
                  <a:pt x="419259" y="380160"/>
                  <a:pt x="413290" y="349167"/>
                </a:cubicBezTo>
                <a:cubicBezTo>
                  <a:pt x="407321" y="318173"/>
                  <a:pt x="445753" y="284715"/>
                  <a:pt x="499131" y="274434"/>
                </a:cubicBezTo>
                <a:cubicBezTo>
                  <a:pt x="512476" y="271864"/>
                  <a:pt x="525491" y="270986"/>
                  <a:pt x="537601" y="271599"/>
                </a:cubicBezTo>
                <a:close/>
                <a:moveTo>
                  <a:pt x="234284" y="229392"/>
                </a:moveTo>
                <a:cubicBezTo>
                  <a:pt x="316101" y="229392"/>
                  <a:pt x="382427" y="296080"/>
                  <a:pt x="382427" y="378343"/>
                </a:cubicBezTo>
                <a:lnTo>
                  <a:pt x="379180" y="394513"/>
                </a:lnTo>
                <a:lnTo>
                  <a:pt x="394001" y="416143"/>
                </a:lnTo>
                <a:cubicBezTo>
                  <a:pt x="400865" y="432110"/>
                  <a:pt x="404661" y="449666"/>
                  <a:pt x="404661" y="468094"/>
                </a:cubicBezTo>
                <a:cubicBezTo>
                  <a:pt x="404661" y="523378"/>
                  <a:pt x="370499" y="570812"/>
                  <a:pt x="321813" y="591074"/>
                </a:cubicBezTo>
                <a:lnTo>
                  <a:pt x="277074" y="599961"/>
                </a:lnTo>
                <a:lnTo>
                  <a:pt x="254534" y="614914"/>
                </a:lnTo>
                <a:cubicBezTo>
                  <a:pt x="238306" y="621667"/>
                  <a:pt x="220463" y="625402"/>
                  <a:pt x="201734" y="625402"/>
                </a:cubicBezTo>
                <a:cubicBezTo>
                  <a:pt x="164276" y="625402"/>
                  <a:pt x="130364" y="610463"/>
                  <a:pt x="105816" y="586310"/>
                </a:cubicBezTo>
                <a:lnTo>
                  <a:pt x="79815" y="548365"/>
                </a:lnTo>
                <a:lnTo>
                  <a:pt x="39730" y="521773"/>
                </a:lnTo>
                <a:cubicBezTo>
                  <a:pt x="15183" y="497620"/>
                  <a:pt x="0" y="464253"/>
                  <a:pt x="0" y="427397"/>
                </a:cubicBezTo>
                <a:cubicBezTo>
                  <a:pt x="0" y="372113"/>
                  <a:pt x="34162" y="324679"/>
                  <a:pt x="82848" y="304418"/>
                </a:cubicBezTo>
                <a:lnTo>
                  <a:pt x="112415" y="298544"/>
                </a:lnTo>
                <a:lnTo>
                  <a:pt x="129531" y="273019"/>
                </a:lnTo>
                <a:cubicBezTo>
                  <a:pt x="156340" y="246064"/>
                  <a:pt x="193376" y="229392"/>
                  <a:pt x="234284" y="229392"/>
                </a:cubicBezTo>
                <a:close/>
                <a:moveTo>
                  <a:pt x="470009" y="100346"/>
                </a:moveTo>
                <a:cubicBezTo>
                  <a:pt x="478421" y="101230"/>
                  <a:pt x="485847" y="104223"/>
                  <a:pt x="491704" y="109510"/>
                </a:cubicBezTo>
                <a:cubicBezTo>
                  <a:pt x="515134" y="130659"/>
                  <a:pt x="504601" y="180514"/>
                  <a:pt x="468177" y="220866"/>
                </a:cubicBezTo>
                <a:cubicBezTo>
                  <a:pt x="431754" y="261217"/>
                  <a:pt x="383234" y="276783"/>
                  <a:pt x="359804" y="255634"/>
                </a:cubicBezTo>
                <a:cubicBezTo>
                  <a:pt x="336375" y="234485"/>
                  <a:pt x="346908" y="184630"/>
                  <a:pt x="383331" y="144278"/>
                </a:cubicBezTo>
                <a:cubicBezTo>
                  <a:pt x="410649" y="114015"/>
                  <a:pt x="444771" y="97693"/>
                  <a:pt x="470009" y="100346"/>
                </a:cubicBezTo>
                <a:close/>
                <a:moveTo>
                  <a:pt x="119388" y="31433"/>
                </a:moveTo>
                <a:cubicBezTo>
                  <a:pt x="150951" y="31433"/>
                  <a:pt x="176538" y="75499"/>
                  <a:pt x="176538" y="129858"/>
                </a:cubicBezTo>
                <a:cubicBezTo>
                  <a:pt x="176538" y="184217"/>
                  <a:pt x="150951" y="228283"/>
                  <a:pt x="119388" y="228283"/>
                </a:cubicBezTo>
                <a:cubicBezTo>
                  <a:pt x="87825" y="228283"/>
                  <a:pt x="62238" y="184217"/>
                  <a:pt x="62238" y="129858"/>
                </a:cubicBezTo>
                <a:cubicBezTo>
                  <a:pt x="62238" y="75499"/>
                  <a:pt x="87825" y="31433"/>
                  <a:pt x="119388" y="31433"/>
                </a:cubicBezTo>
                <a:close/>
                <a:moveTo>
                  <a:pt x="314052" y="1075"/>
                </a:moveTo>
                <a:cubicBezTo>
                  <a:pt x="344614" y="8958"/>
                  <a:pt x="358385" y="58017"/>
                  <a:pt x="344809" y="110654"/>
                </a:cubicBezTo>
                <a:cubicBezTo>
                  <a:pt x="331233" y="163290"/>
                  <a:pt x="295452" y="199570"/>
                  <a:pt x="264889" y="191687"/>
                </a:cubicBezTo>
                <a:cubicBezTo>
                  <a:pt x="234326" y="183804"/>
                  <a:pt x="220555" y="134744"/>
                  <a:pt x="234131" y="82108"/>
                </a:cubicBezTo>
                <a:cubicBezTo>
                  <a:pt x="247707" y="29471"/>
                  <a:pt x="283489" y="-6808"/>
                  <a:pt x="314052" y="1075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D966"/>
        </a:solidFill>
      </p:bgPr>
    </p:bg>
    <p:spTree>
      <p:nvGrpSpPr>
        <p:cNvPr id="1075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76" name="Google Shape;1076;p38"/>
          <p:cNvCxnSpPr/>
          <p:nvPr/>
        </p:nvCxnSpPr>
        <p:spPr>
          <a:xfrm>
            <a:off x="4276725" y="1262062"/>
            <a:ext cx="3638550" cy="0"/>
          </a:xfrm>
          <a:prstGeom prst="straightConnector1">
            <a:avLst/>
          </a:prstGeom>
          <a:noFill/>
          <a:ln cap="rnd" cmpd="sng" w="76200">
            <a:solidFill>
              <a:srgbClr val="B4A48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77" name="Google Shape;1077;p38"/>
          <p:cNvCxnSpPr/>
          <p:nvPr/>
        </p:nvCxnSpPr>
        <p:spPr>
          <a:xfrm>
            <a:off x="4276725" y="5595937"/>
            <a:ext cx="3638550" cy="0"/>
          </a:xfrm>
          <a:prstGeom prst="straightConnector1">
            <a:avLst/>
          </a:prstGeom>
          <a:noFill/>
          <a:ln cap="rnd" cmpd="sng" w="76200">
            <a:solidFill>
              <a:srgbClr val="B4A486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078" name="Google Shape;1078;p38"/>
          <p:cNvGrpSpPr/>
          <p:nvPr/>
        </p:nvGrpSpPr>
        <p:grpSpPr>
          <a:xfrm>
            <a:off x="5280405" y="2171699"/>
            <a:ext cx="1601688" cy="1578462"/>
            <a:chOff x="3290650" y="3384330"/>
            <a:chExt cx="2532784" cy="2496059"/>
          </a:xfrm>
        </p:grpSpPr>
        <p:sp>
          <p:nvSpPr>
            <p:cNvPr id="1079" name="Google Shape;1079;p38"/>
            <p:cNvSpPr/>
            <p:nvPr/>
          </p:nvSpPr>
          <p:spPr>
            <a:xfrm flipH="1" rot="-2700000">
              <a:off x="4968816" y="3795760"/>
              <a:ext cx="666049" cy="669562"/>
            </a:xfrm>
            <a:custGeom>
              <a:rect b="b" l="l" r="r" t="t"/>
              <a:pathLst>
                <a:path extrusionOk="0" h="1734352" w="1758572">
                  <a:moveTo>
                    <a:pt x="39983" y="1214071"/>
                  </a:moveTo>
                  <a:cubicBezTo>
                    <a:pt x="-123144" y="986853"/>
                    <a:pt x="252564" y="562420"/>
                    <a:pt x="453562" y="369189"/>
                  </a:cubicBezTo>
                  <a:cubicBezTo>
                    <a:pt x="654560" y="175958"/>
                    <a:pt x="894492" y="-123981"/>
                    <a:pt x="1245970" y="54687"/>
                  </a:cubicBezTo>
                  <a:cubicBezTo>
                    <a:pt x="1597448" y="233355"/>
                    <a:pt x="1758572" y="1226066"/>
                    <a:pt x="1758572" y="1406249"/>
                  </a:cubicBezTo>
                  <a:cubicBezTo>
                    <a:pt x="1758572" y="1586432"/>
                    <a:pt x="1612505" y="1732499"/>
                    <a:pt x="1432322" y="1732499"/>
                  </a:cubicBezTo>
                  <a:cubicBezTo>
                    <a:pt x="816760" y="1761624"/>
                    <a:pt x="203110" y="1441289"/>
                    <a:pt x="39983" y="1214071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80" name="Google Shape;1080;p38"/>
            <p:cNvSpPr/>
            <p:nvPr/>
          </p:nvSpPr>
          <p:spPr>
            <a:xfrm rot="2700000">
              <a:off x="3534242" y="3790686"/>
              <a:ext cx="629633" cy="632954"/>
            </a:xfrm>
            <a:custGeom>
              <a:rect b="b" l="l" r="r" t="t"/>
              <a:pathLst>
                <a:path extrusionOk="0" h="1734352" w="1758572">
                  <a:moveTo>
                    <a:pt x="39983" y="1214071"/>
                  </a:moveTo>
                  <a:cubicBezTo>
                    <a:pt x="-123144" y="986853"/>
                    <a:pt x="252564" y="562420"/>
                    <a:pt x="453562" y="369189"/>
                  </a:cubicBezTo>
                  <a:cubicBezTo>
                    <a:pt x="654560" y="175958"/>
                    <a:pt x="894492" y="-123981"/>
                    <a:pt x="1245970" y="54687"/>
                  </a:cubicBezTo>
                  <a:cubicBezTo>
                    <a:pt x="1597448" y="233355"/>
                    <a:pt x="1758572" y="1226066"/>
                    <a:pt x="1758572" y="1406249"/>
                  </a:cubicBezTo>
                  <a:cubicBezTo>
                    <a:pt x="1758572" y="1586432"/>
                    <a:pt x="1612505" y="1732499"/>
                    <a:pt x="1432322" y="1732499"/>
                  </a:cubicBezTo>
                  <a:cubicBezTo>
                    <a:pt x="816760" y="1761624"/>
                    <a:pt x="203110" y="1441289"/>
                    <a:pt x="39983" y="1214071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81" name="Google Shape;1081;p38"/>
            <p:cNvSpPr/>
            <p:nvPr/>
          </p:nvSpPr>
          <p:spPr>
            <a:xfrm rot="2700000">
              <a:off x="3678930" y="3770029"/>
              <a:ext cx="1739874" cy="1698837"/>
            </a:xfrm>
            <a:custGeom>
              <a:rect b="b" l="l" r="r" t="t"/>
              <a:pathLst>
                <a:path extrusionOk="0" h="1698837" w="1739874">
                  <a:moveTo>
                    <a:pt x="36457" y="1194296"/>
                  </a:moveTo>
                  <a:cubicBezTo>
                    <a:pt x="-116567" y="987658"/>
                    <a:pt x="249038" y="542645"/>
                    <a:pt x="450036" y="349414"/>
                  </a:cubicBezTo>
                  <a:cubicBezTo>
                    <a:pt x="651034" y="156183"/>
                    <a:pt x="1027562" y="-92656"/>
                    <a:pt x="1242444" y="34912"/>
                  </a:cubicBezTo>
                  <a:cubicBezTo>
                    <a:pt x="1457326" y="162480"/>
                    <a:pt x="1754295" y="837805"/>
                    <a:pt x="1739330" y="1114821"/>
                  </a:cubicBezTo>
                  <a:cubicBezTo>
                    <a:pt x="1724365" y="1391837"/>
                    <a:pt x="1332837" y="1697008"/>
                    <a:pt x="1152654" y="1697008"/>
                  </a:cubicBezTo>
                  <a:cubicBezTo>
                    <a:pt x="537092" y="1726133"/>
                    <a:pt x="189481" y="1400934"/>
                    <a:pt x="36457" y="119429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82" name="Google Shape;1082;p38"/>
            <p:cNvSpPr/>
            <p:nvPr/>
          </p:nvSpPr>
          <p:spPr>
            <a:xfrm rot="2700000">
              <a:off x="3645637" y="3760422"/>
              <a:ext cx="1786085" cy="1743875"/>
            </a:xfrm>
            <a:custGeom>
              <a:rect b="b" l="l" r="r" t="t"/>
              <a:pathLst>
                <a:path extrusionOk="0" h="1743875" w="1786085">
                  <a:moveTo>
                    <a:pt x="385582" y="440769"/>
                  </a:moveTo>
                  <a:lnTo>
                    <a:pt x="1003488" y="1152373"/>
                  </a:lnTo>
                  <a:cubicBezTo>
                    <a:pt x="1141799" y="1398532"/>
                    <a:pt x="1150101" y="1406881"/>
                    <a:pt x="1288808" y="1677573"/>
                  </a:cubicBezTo>
                  <a:cubicBezTo>
                    <a:pt x="644898" y="1930768"/>
                    <a:pt x="222629" y="1390552"/>
                    <a:pt x="57638" y="1200487"/>
                  </a:cubicBezTo>
                  <a:cubicBezTo>
                    <a:pt x="-107353" y="1010422"/>
                    <a:pt x="116042" y="748727"/>
                    <a:pt x="298859" y="537185"/>
                  </a:cubicBezTo>
                  <a:lnTo>
                    <a:pt x="385582" y="440769"/>
                  </a:lnTo>
                  <a:close/>
                  <a:moveTo>
                    <a:pt x="1183656" y="956372"/>
                  </a:moveTo>
                  <a:cubicBezTo>
                    <a:pt x="984554" y="799486"/>
                    <a:pt x="583159" y="437158"/>
                    <a:pt x="476666" y="351178"/>
                  </a:cubicBezTo>
                  <a:cubicBezTo>
                    <a:pt x="662049" y="166760"/>
                    <a:pt x="1052541" y="-103800"/>
                    <a:pt x="1263625" y="41103"/>
                  </a:cubicBezTo>
                  <a:cubicBezTo>
                    <a:pt x="1474709" y="186006"/>
                    <a:pt x="1926780" y="698748"/>
                    <a:pt x="1743173" y="1220599"/>
                  </a:cubicBezTo>
                  <a:lnTo>
                    <a:pt x="1183656" y="956372"/>
                  </a:lnTo>
                  <a:close/>
                </a:path>
              </a:pathLst>
            </a:custGeom>
            <a:solidFill>
              <a:srgbClr val="C2966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83" name="Google Shape;1083;p38"/>
            <p:cNvSpPr/>
            <p:nvPr/>
          </p:nvSpPr>
          <p:spPr>
            <a:xfrm rot="2700000">
              <a:off x="4439454" y="5178966"/>
              <a:ext cx="236475" cy="226096"/>
            </a:xfrm>
            <a:custGeom>
              <a:rect b="b" l="l" r="r" t="t"/>
              <a:pathLst>
                <a:path extrusionOk="0" h="1596230" w="1669501">
                  <a:moveTo>
                    <a:pt x="41902" y="1209615"/>
                  </a:moveTo>
                  <a:cubicBezTo>
                    <a:pt x="-126640" y="1042211"/>
                    <a:pt x="254483" y="557964"/>
                    <a:pt x="455481" y="364733"/>
                  </a:cubicBezTo>
                  <a:cubicBezTo>
                    <a:pt x="656479" y="171502"/>
                    <a:pt x="1079347" y="-117173"/>
                    <a:pt x="1247889" y="50231"/>
                  </a:cubicBezTo>
                  <a:cubicBezTo>
                    <a:pt x="1416431" y="217635"/>
                    <a:pt x="1961480" y="849536"/>
                    <a:pt x="1466734" y="1369157"/>
                  </a:cubicBezTo>
                  <a:cubicBezTo>
                    <a:pt x="971988" y="1888778"/>
                    <a:pt x="210444" y="1377019"/>
                    <a:pt x="41902" y="12096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84" name="Google Shape;1084;p38"/>
            <p:cNvSpPr/>
            <p:nvPr/>
          </p:nvSpPr>
          <p:spPr>
            <a:xfrm rot="2700000">
              <a:off x="3479843" y="3785433"/>
              <a:ext cx="630802" cy="635772"/>
            </a:xfrm>
            <a:custGeom>
              <a:rect b="b" l="l" r="r" t="t"/>
              <a:pathLst>
                <a:path extrusionOk="0" h="1742075" w="1761838">
                  <a:moveTo>
                    <a:pt x="37936" y="1221794"/>
                  </a:moveTo>
                  <a:cubicBezTo>
                    <a:pt x="-125191" y="994576"/>
                    <a:pt x="280117" y="551544"/>
                    <a:pt x="451515" y="376912"/>
                  </a:cubicBezTo>
                  <a:cubicBezTo>
                    <a:pt x="622913" y="202280"/>
                    <a:pt x="702678" y="129753"/>
                    <a:pt x="888944" y="-1"/>
                  </a:cubicBezTo>
                  <a:cubicBezTo>
                    <a:pt x="895373" y="244850"/>
                    <a:pt x="1050054" y="290772"/>
                    <a:pt x="1194651" y="526434"/>
                  </a:cubicBezTo>
                  <a:cubicBezTo>
                    <a:pt x="1339248" y="762096"/>
                    <a:pt x="1717254" y="1211674"/>
                    <a:pt x="1756525" y="1413972"/>
                  </a:cubicBezTo>
                  <a:cubicBezTo>
                    <a:pt x="1795796" y="1616270"/>
                    <a:pt x="1610458" y="1740222"/>
                    <a:pt x="1430275" y="1740222"/>
                  </a:cubicBezTo>
                  <a:cubicBezTo>
                    <a:pt x="814713" y="1769347"/>
                    <a:pt x="201063" y="1449012"/>
                    <a:pt x="37936" y="1221794"/>
                  </a:cubicBez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85" name="Google Shape;1085;p38"/>
            <p:cNvSpPr/>
            <p:nvPr/>
          </p:nvSpPr>
          <p:spPr>
            <a:xfrm flipH="1" rot="-2700000">
              <a:off x="5016090" y="3792171"/>
              <a:ext cx="667286" cy="672543"/>
            </a:xfrm>
            <a:custGeom>
              <a:rect b="b" l="l" r="r" t="t"/>
              <a:pathLst>
                <a:path extrusionOk="0" h="1742075" w="1761838">
                  <a:moveTo>
                    <a:pt x="37936" y="1221794"/>
                  </a:moveTo>
                  <a:cubicBezTo>
                    <a:pt x="-125191" y="994576"/>
                    <a:pt x="280117" y="551544"/>
                    <a:pt x="451515" y="376912"/>
                  </a:cubicBezTo>
                  <a:cubicBezTo>
                    <a:pt x="622913" y="202280"/>
                    <a:pt x="702678" y="129753"/>
                    <a:pt x="888944" y="-1"/>
                  </a:cubicBezTo>
                  <a:cubicBezTo>
                    <a:pt x="895373" y="244850"/>
                    <a:pt x="1050054" y="290772"/>
                    <a:pt x="1194651" y="526434"/>
                  </a:cubicBezTo>
                  <a:cubicBezTo>
                    <a:pt x="1339248" y="762096"/>
                    <a:pt x="1717254" y="1211674"/>
                    <a:pt x="1756525" y="1413972"/>
                  </a:cubicBezTo>
                  <a:cubicBezTo>
                    <a:pt x="1795796" y="1616270"/>
                    <a:pt x="1610458" y="1740222"/>
                    <a:pt x="1430275" y="1740222"/>
                  </a:cubicBezTo>
                  <a:cubicBezTo>
                    <a:pt x="814713" y="1769347"/>
                    <a:pt x="201063" y="1449012"/>
                    <a:pt x="37936" y="1221794"/>
                  </a:cubicBez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86" name="Google Shape;1086;p38"/>
            <p:cNvSpPr/>
            <p:nvPr/>
          </p:nvSpPr>
          <p:spPr>
            <a:xfrm>
              <a:off x="4220471" y="4716837"/>
              <a:ext cx="121298" cy="121298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87" name="Google Shape;1087;p38"/>
            <p:cNvSpPr/>
            <p:nvPr/>
          </p:nvSpPr>
          <p:spPr>
            <a:xfrm>
              <a:off x="4752753" y="4723996"/>
              <a:ext cx="121298" cy="121298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088" name="Google Shape;1088;p38"/>
          <p:cNvSpPr txBox="1"/>
          <p:nvPr/>
        </p:nvSpPr>
        <p:spPr>
          <a:xfrm>
            <a:off x="4613910" y="3904839"/>
            <a:ext cx="3002280" cy="8462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36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테이블 정의서</a:t>
            </a:r>
            <a:endParaRPr b="1" i="0" sz="36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9" name="Google Shape;1089;p38"/>
          <p:cNvSpPr/>
          <p:nvPr/>
        </p:nvSpPr>
        <p:spPr>
          <a:xfrm rot="10800000">
            <a:off x="4238625" y="1259926"/>
            <a:ext cx="3715276" cy="310261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B4A48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D966"/>
        </a:solidFill>
      </p:bgPr>
    </p:bg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Google Shape;1094;p39"/>
          <p:cNvSpPr/>
          <p:nvPr/>
        </p:nvSpPr>
        <p:spPr>
          <a:xfrm rot="10800000">
            <a:off x="3112770" y="621665"/>
            <a:ext cx="5966460" cy="695325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B4A48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095" name="Google Shape;1095;p39"/>
          <p:cNvGrpSpPr/>
          <p:nvPr/>
        </p:nvGrpSpPr>
        <p:grpSpPr>
          <a:xfrm>
            <a:off x="3460115" y="552450"/>
            <a:ext cx="120015" cy="122555"/>
            <a:chOff x="3460115" y="552450"/>
            <a:chExt cx="120015" cy="122555"/>
          </a:xfrm>
        </p:grpSpPr>
        <p:sp>
          <p:nvSpPr>
            <p:cNvPr id="1096" name="Google Shape;1096;p39"/>
            <p:cNvSpPr/>
            <p:nvPr/>
          </p:nvSpPr>
          <p:spPr>
            <a:xfrm>
              <a:off x="3460115" y="576580"/>
              <a:ext cx="40005" cy="99060"/>
            </a:xfrm>
            <a:prstGeom prst="roundRect">
              <a:avLst>
                <a:gd fmla="val 5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97" name="Google Shape;1097;p39"/>
            <p:cNvSpPr/>
            <p:nvPr/>
          </p:nvSpPr>
          <p:spPr>
            <a:xfrm>
              <a:off x="3500120" y="576580"/>
              <a:ext cx="40005" cy="99060"/>
            </a:xfrm>
            <a:prstGeom prst="roundRect">
              <a:avLst>
                <a:gd fmla="val 5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98" name="Google Shape;1098;p39"/>
            <p:cNvSpPr/>
            <p:nvPr/>
          </p:nvSpPr>
          <p:spPr>
            <a:xfrm>
              <a:off x="3540125" y="576580"/>
              <a:ext cx="40005" cy="99060"/>
            </a:xfrm>
            <a:prstGeom prst="roundRect">
              <a:avLst>
                <a:gd fmla="val 5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99" name="Google Shape;1099;p39"/>
            <p:cNvSpPr/>
            <p:nvPr/>
          </p:nvSpPr>
          <p:spPr>
            <a:xfrm>
              <a:off x="3460115" y="552450"/>
              <a:ext cx="120015" cy="86360"/>
            </a:xfrm>
            <a:custGeom>
              <a:rect b="b" l="l" r="r" t="t"/>
              <a:pathLst>
                <a:path extrusionOk="0" h="1442299" w="1390918">
                  <a:moveTo>
                    <a:pt x="695459" y="0"/>
                  </a:moveTo>
                  <a:cubicBezTo>
                    <a:pt x="1079550" y="0"/>
                    <a:pt x="1390918" y="311368"/>
                    <a:pt x="1390918" y="695459"/>
                  </a:cubicBezTo>
                  <a:cubicBezTo>
                    <a:pt x="1390918" y="919667"/>
                    <a:pt x="1390917" y="1143875"/>
                    <a:pt x="1390917" y="1368083"/>
                  </a:cubicBezTo>
                  <a:lnTo>
                    <a:pt x="1383435" y="1442299"/>
                  </a:lnTo>
                  <a:lnTo>
                    <a:pt x="7482" y="1442299"/>
                  </a:lnTo>
                  <a:lnTo>
                    <a:pt x="0" y="1368082"/>
                  </a:lnTo>
                  <a:lnTo>
                    <a:pt x="0" y="695459"/>
                  </a:lnTo>
                  <a:cubicBezTo>
                    <a:pt x="0" y="311368"/>
                    <a:pt x="311368" y="0"/>
                    <a:pt x="6954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1100" name="Google Shape;1100;p39"/>
          <p:cNvGrpSpPr/>
          <p:nvPr/>
        </p:nvGrpSpPr>
        <p:grpSpPr>
          <a:xfrm rot="-3454650">
            <a:off x="3060700" y="781685"/>
            <a:ext cx="120015" cy="122555"/>
            <a:chOff x="3060700" y="781685"/>
            <a:chExt cx="120015" cy="122555"/>
          </a:xfrm>
        </p:grpSpPr>
        <p:sp>
          <p:nvSpPr>
            <p:cNvPr id="1101" name="Google Shape;1101;p39"/>
            <p:cNvSpPr/>
            <p:nvPr/>
          </p:nvSpPr>
          <p:spPr>
            <a:xfrm>
              <a:off x="3060700" y="807085"/>
              <a:ext cx="40005" cy="98425"/>
            </a:xfrm>
            <a:prstGeom prst="roundRect">
              <a:avLst>
                <a:gd fmla="val 5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02" name="Google Shape;1102;p39"/>
            <p:cNvSpPr/>
            <p:nvPr/>
          </p:nvSpPr>
          <p:spPr>
            <a:xfrm>
              <a:off x="3101340" y="806450"/>
              <a:ext cx="40005" cy="98425"/>
            </a:xfrm>
            <a:prstGeom prst="roundRect">
              <a:avLst>
                <a:gd fmla="val 5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03" name="Google Shape;1103;p39"/>
            <p:cNvSpPr/>
            <p:nvPr/>
          </p:nvSpPr>
          <p:spPr>
            <a:xfrm>
              <a:off x="3140710" y="806450"/>
              <a:ext cx="40005" cy="98425"/>
            </a:xfrm>
            <a:prstGeom prst="roundRect">
              <a:avLst>
                <a:gd fmla="val 5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04" name="Google Shape;1104;p39"/>
            <p:cNvSpPr/>
            <p:nvPr/>
          </p:nvSpPr>
          <p:spPr>
            <a:xfrm>
              <a:off x="3060065" y="781685"/>
              <a:ext cx="121285" cy="86360"/>
            </a:xfrm>
            <a:custGeom>
              <a:rect b="b" l="l" r="r" t="t"/>
              <a:pathLst>
                <a:path extrusionOk="0" h="1442299" w="1390918">
                  <a:moveTo>
                    <a:pt x="695459" y="0"/>
                  </a:moveTo>
                  <a:cubicBezTo>
                    <a:pt x="1079550" y="0"/>
                    <a:pt x="1390918" y="311368"/>
                    <a:pt x="1390918" y="695459"/>
                  </a:cubicBezTo>
                  <a:cubicBezTo>
                    <a:pt x="1390918" y="919667"/>
                    <a:pt x="1390917" y="1143875"/>
                    <a:pt x="1390917" y="1368083"/>
                  </a:cubicBezTo>
                  <a:lnTo>
                    <a:pt x="1383435" y="1442299"/>
                  </a:lnTo>
                  <a:lnTo>
                    <a:pt x="7482" y="1442299"/>
                  </a:lnTo>
                  <a:lnTo>
                    <a:pt x="0" y="1368082"/>
                  </a:lnTo>
                  <a:lnTo>
                    <a:pt x="0" y="695459"/>
                  </a:lnTo>
                  <a:cubicBezTo>
                    <a:pt x="0" y="311368"/>
                    <a:pt x="311368" y="0"/>
                    <a:pt x="6954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1105" name="Google Shape;1105;p39"/>
          <p:cNvGrpSpPr/>
          <p:nvPr/>
        </p:nvGrpSpPr>
        <p:grpSpPr>
          <a:xfrm rot="-1800000">
            <a:off x="2952115" y="324485"/>
            <a:ext cx="516890" cy="509270"/>
            <a:chOff x="2952115" y="324485"/>
            <a:chExt cx="516890" cy="509270"/>
          </a:xfrm>
        </p:grpSpPr>
        <p:sp>
          <p:nvSpPr>
            <p:cNvPr id="1106" name="Google Shape;1106;p39"/>
            <p:cNvSpPr/>
            <p:nvPr/>
          </p:nvSpPr>
          <p:spPr>
            <a:xfrm flipH="1" rot="-2700000">
              <a:off x="3294380" y="408305"/>
              <a:ext cx="135890" cy="136525"/>
            </a:xfrm>
            <a:custGeom>
              <a:rect b="b" l="l" r="r" t="t"/>
              <a:pathLst>
                <a:path extrusionOk="0" h="1734352" w="1758572">
                  <a:moveTo>
                    <a:pt x="39983" y="1214071"/>
                  </a:moveTo>
                  <a:cubicBezTo>
                    <a:pt x="-123144" y="986853"/>
                    <a:pt x="252564" y="562420"/>
                    <a:pt x="453562" y="369189"/>
                  </a:cubicBezTo>
                  <a:cubicBezTo>
                    <a:pt x="654560" y="175958"/>
                    <a:pt x="894492" y="-123981"/>
                    <a:pt x="1245970" y="54687"/>
                  </a:cubicBezTo>
                  <a:cubicBezTo>
                    <a:pt x="1597448" y="233355"/>
                    <a:pt x="1758572" y="1226066"/>
                    <a:pt x="1758572" y="1406249"/>
                  </a:cubicBezTo>
                  <a:cubicBezTo>
                    <a:pt x="1758572" y="1586432"/>
                    <a:pt x="1612505" y="1732499"/>
                    <a:pt x="1432322" y="1732499"/>
                  </a:cubicBezTo>
                  <a:cubicBezTo>
                    <a:pt x="816760" y="1761624"/>
                    <a:pt x="203110" y="1441289"/>
                    <a:pt x="39983" y="1214071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07" name="Google Shape;1107;p39"/>
            <p:cNvSpPr/>
            <p:nvPr/>
          </p:nvSpPr>
          <p:spPr>
            <a:xfrm rot="2700000">
              <a:off x="3001010" y="405130"/>
              <a:ext cx="128905" cy="130810"/>
            </a:xfrm>
            <a:custGeom>
              <a:rect b="b" l="l" r="r" t="t"/>
              <a:pathLst>
                <a:path extrusionOk="0" h="1734352" w="1758572">
                  <a:moveTo>
                    <a:pt x="39983" y="1214071"/>
                  </a:moveTo>
                  <a:cubicBezTo>
                    <a:pt x="-123144" y="986853"/>
                    <a:pt x="252564" y="562420"/>
                    <a:pt x="453562" y="369189"/>
                  </a:cubicBezTo>
                  <a:cubicBezTo>
                    <a:pt x="654560" y="175958"/>
                    <a:pt x="894492" y="-123981"/>
                    <a:pt x="1245970" y="54687"/>
                  </a:cubicBezTo>
                  <a:cubicBezTo>
                    <a:pt x="1597448" y="233355"/>
                    <a:pt x="1758572" y="1226066"/>
                    <a:pt x="1758572" y="1406249"/>
                  </a:cubicBezTo>
                  <a:cubicBezTo>
                    <a:pt x="1758572" y="1586432"/>
                    <a:pt x="1612505" y="1732499"/>
                    <a:pt x="1432322" y="1732499"/>
                  </a:cubicBezTo>
                  <a:cubicBezTo>
                    <a:pt x="816760" y="1761624"/>
                    <a:pt x="203110" y="1441289"/>
                    <a:pt x="39983" y="1214071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08" name="Google Shape;1108;p39"/>
            <p:cNvSpPr/>
            <p:nvPr/>
          </p:nvSpPr>
          <p:spPr>
            <a:xfrm rot="2700000">
              <a:off x="3031490" y="403225"/>
              <a:ext cx="353695" cy="346710"/>
            </a:xfrm>
            <a:custGeom>
              <a:rect b="b" l="l" r="r" t="t"/>
              <a:pathLst>
                <a:path extrusionOk="0" h="1698837" w="1739874">
                  <a:moveTo>
                    <a:pt x="36457" y="1194296"/>
                  </a:moveTo>
                  <a:cubicBezTo>
                    <a:pt x="-116567" y="987658"/>
                    <a:pt x="249038" y="542645"/>
                    <a:pt x="450036" y="349414"/>
                  </a:cubicBezTo>
                  <a:cubicBezTo>
                    <a:pt x="651034" y="156183"/>
                    <a:pt x="1027562" y="-92656"/>
                    <a:pt x="1242444" y="34912"/>
                  </a:cubicBezTo>
                  <a:cubicBezTo>
                    <a:pt x="1457326" y="162480"/>
                    <a:pt x="1754295" y="837805"/>
                    <a:pt x="1739330" y="1114821"/>
                  </a:cubicBezTo>
                  <a:cubicBezTo>
                    <a:pt x="1724365" y="1391837"/>
                    <a:pt x="1332837" y="1697008"/>
                    <a:pt x="1152654" y="1697008"/>
                  </a:cubicBezTo>
                  <a:cubicBezTo>
                    <a:pt x="537092" y="1726133"/>
                    <a:pt x="189481" y="1400934"/>
                    <a:pt x="36457" y="119429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09" name="Google Shape;1109;p39"/>
            <p:cNvSpPr/>
            <p:nvPr/>
          </p:nvSpPr>
          <p:spPr>
            <a:xfrm rot="2700000">
              <a:off x="3023870" y="400050"/>
              <a:ext cx="365125" cy="356235"/>
            </a:xfrm>
            <a:custGeom>
              <a:rect b="b" l="l" r="r" t="t"/>
              <a:pathLst>
                <a:path extrusionOk="0" h="1743875" w="1786085">
                  <a:moveTo>
                    <a:pt x="385582" y="440769"/>
                  </a:moveTo>
                  <a:lnTo>
                    <a:pt x="1003488" y="1152373"/>
                  </a:lnTo>
                  <a:cubicBezTo>
                    <a:pt x="1141799" y="1398532"/>
                    <a:pt x="1150101" y="1406881"/>
                    <a:pt x="1288808" y="1677573"/>
                  </a:cubicBezTo>
                  <a:cubicBezTo>
                    <a:pt x="644898" y="1930768"/>
                    <a:pt x="222629" y="1390552"/>
                    <a:pt x="57638" y="1200487"/>
                  </a:cubicBezTo>
                  <a:cubicBezTo>
                    <a:pt x="-107353" y="1010422"/>
                    <a:pt x="116042" y="748727"/>
                    <a:pt x="298859" y="537185"/>
                  </a:cubicBezTo>
                  <a:lnTo>
                    <a:pt x="385582" y="440769"/>
                  </a:lnTo>
                  <a:close/>
                  <a:moveTo>
                    <a:pt x="1183656" y="956372"/>
                  </a:moveTo>
                  <a:cubicBezTo>
                    <a:pt x="984554" y="799486"/>
                    <a:pt x="583159" y="437158"/>
                    <a:pt x="476666" y="351178"/>
                  </a:cubicBezTo>
                  <a:cubicBezTo>
                    <a:pt x="662049" y="166760"/>
                    <a:pt x="1052541" y="-103800"/>
                    <a:pt x="1263625" y="41103"/>
                  </a:cubicBezTo>
                  <a:cubicBezTo>
                    <a:pt x="1474709" y="186006"/>
                    <a:pt x="1926780" y="698748"/>
                    <a:pt x="1743173" y="1220599"/>
                  </a:cubicBezTo>
                  <a:lnTo>
                    <a:pt x="1183656" y="956372"/>
                  </a:lnTo>
                  <a:close/>
                </a:path>
              </a:pathLst>
            </a:custGeom>
            <a:solidFill>
              <a:srgbClr val="C2966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10" name="Google Shape;1110;p39"/>
            <p:cNvSpPr/>
            <p:nvPr/>
          </p:nvSpPr>
          <p:spPr>
            <a:xfrm rot="2700000">
              <a:off x="3187065" y="689610"/>
              <a:ext cx="47625" cy="46990"/>
            </a:xfrm>
            <a:custGeom>
              <a:rect b="b" l="l" r="r" t="t"/>
              <a:pathLst>
                <a:path extrusionOk="0" h="1596230" w="1669501">
                  <a:moveTo>
                    <a:pt x="41902" y="1209615"/>
                  </a:moveTo>
                  <a:cubicBezTo>
                    <a:pt x="-126640" y="1042211"/>
                    <a:pt x="254483" y="557964"/>
                    <a:pt x="455481" y="364733"/>
                  </a:cubicBezTo>
                  <a:cubicBezTo>
                    <a:pt x="656479" y="171502"/>
                    <a:pt x="1079347" y="-117173"/>
                    <a:pt x="1247889" y="50231"/>
                  </a:cubicBezTo>
                  <a:cubicBezTo>
                    <a:pt x="1416431" y="217635"/>
                    <a:pt x="1961480" y="849536"/>
                    <a:pt x="1466734" y="1369157"/>
                  </a:cubicBezTo>
                  <a:cubicBezTo>
                    <a:pt x="971988" y="1888778"/>
                    <a:pt x="210444" y="1377019"/>
                    <a:pt x="41902" y="12096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11" name="Google Shape;1111;p39"/>
            <p:cNvSpPr/>
            <p:nvPr/>
          </p:nvSpPr>
          <p:spPr>
            <a:xfrm rot="2700000">
              <a:off x="2990215" y="405130"/>
              <a:ext cx="128270" cy="130810"/>
            </a:xfrm>
            <a:custGeom>
              <a:rect b="b" l="l" r="r" t="t"/>
              <a:pathLst>
                <a:path extrusionOk="0" h="1742075" w="1761838">
                  <a:moveTo>
                    <a:pt x="37936" y="1221794"/>
                  </a:moveTo>
                  <a:cubicBezTo>
                    <a:pt x="-125191" y="994576"/>
                    <a:pt x="280117" y="551544"/>
                    <a:pt x="451515" y="376912"/>
                  </a:cubicBezTo>
                  <a:cubicBezTo>
                    <a:pt x="622913" y="202280"/>
                    <a:pt x="702678" y="129753"/>
                    <a:pt x="888944" y="-1"/>
                  </a:cubicBezTo>
                  <a:cubicBezTo>
                    <a:pt x="895373" y="244850"/>
                    <a:pt x="1050054" y="290772"/>
                    <a:pt x="1194651" y="526434"/>
                  </a:cubicBezTo>
                  <a:cubicBezTo>
                    <a:pt x="1339248" y="762096"/>
                    <a:pt x="1717254" y="1211674"/>
                    <a:pt x="1756525" y="1413972"/>
                  </a:cubicBezTo>
                  <a:cubicBezTo>
                    <a:pt x="1795796" y="1616270"/>
                    <a:pt x="1610458" y="1740222"/>
                    <a:pt x="1430275" y="1740222"/>
                  </a:cubicBezTo>
                  <a:cubicBezTo>
                    <a:pt x="814713" y="1769347"/>
                    <a:pt x="201063" y="1449012"/>
                    <a:pt x="37936" y="1221794"/>
                  </a:cubicBez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12" name="Google Shape;1112;p39"/>
            <p:cNvSpPr/>
            <p:nvPr/>
          </p:nvSpPr>
          <p:spPr>
            <a:xfrm flipH="1" rot="-2700000">
              <a:off x="3303905" y="407670"/>
              <a:ext cx="135890" cy="137160"/>
            </a:xfrm>
            <a:custGeom>
              <a:rect b="b" l="l" r="r" t="t"/>
              <a:pathLst>
                <a:path extrusionOk="0" h="1742075" w="1761838">
                  <a:moveTo>
                    <a:pt x="37936" y="1221794"/>
                  </a:moveTo>
                  <a:cubicBezTo>
                    <a:pt x="-125191" y="994576"/>
                    <a:pt x="280117" y="551544"/>
                    <a:pt x="451515" y="376912"/>
                  </a:cubicBezTo>
                  <a:cubicBezTo>
                    <a:pt x="622913" y="202280"/>
                    <a:pt x="702678" y="129753"/>
                    <a:pt x="888944" y="-1"/>
                  </a:cubicBezTo>
                  <a:cubicBezTo>
                    <a:pt x="895373" y="244850"/>
                    <a:pt x="1050054" y="290772"/>
                    <a:pt x="1194651" y="526434"/>
                  </a:cubicBezTo>
                  <a:cubicBezTo>
                    <a:pt x="1339248" y="762096"/>
                    <a:pt x="1717254" y="1211674"/>
                    <a:pt x="1756525" y="1413972"/>
                  </a:cubicBezTo>
                  <a:cubicBezTo>
                    <a:pt x="1795796" y="1616270"/>
                    <a:pt x="1610458" y="1740222"/>
                    <a:pt x="1430275" y="1740222"/>
                  </a:cubicBezTo>
                  <a:cubicBezTo>
                    <a:pt x="814713" y="1769347"/>
                    <a:pt x="201063" y="1449012"/>
                    <a:pt x="37936" y="1221794"/>
                  </a:cubicBez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13" name="Google Shape;1113;p39"/>
            <p:cNvSpPr/>
            <p:nvPr/>
          </p:nvSpPr>
          <p:spPr>
            <a:xfrm>
              <a:off x="3141345" y="596265"/>
              <a:ext cx="24765" cy="24765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14" name="Google Shape;1114;p39"/>
            <p:cNvSpPr/>
            <p:nvPr/>
          </p:nvSpPr>
          <p:spPr>
            <a:xfrm>
              <a:off x="3249930" y="597535"/>
              <a:ext cx="24765" cy="2413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115" name="Google Shape;1115;p39"/>
          <p:cNvSpPr txBox="1">
            <a:spLocks/>
          </p:cNvSpPr>
          <p:nvPr/>
        </p:nvSpPr>
        <p:spPr>
          <a:xfrm rot="0">
            <a:off x="4469130" y="707390"/>
            <a:ext cx="3356610" cy="52260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rtl="0" algn="ctr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2800" cap="none" i="0" b="1" strike="noStrike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</a:rPr>
              <a:t>테이블 정의서 목록</a:t>
            </a:r>
            <a:endParaRPr lang="ko-KR" altLang="en-US" sz="2800" cap="none" i="0" b="1" strike="noStrike">
              <a:solidFill>
                <a:schemeClr val="lt1"/>
              </a:solidFill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1116" name="Google Shape;1116;p39"/>
          <p:cNvGrpSpPr/>
          <p:nvPr/>
        </p:nvGrpSpPr>
        <p:grpSpPr>
          <a:xfrm>
            <a:off x="2449195" y="1957070"/>
            <a:ext cx="7402195" cy="412750"/>
            <a:chOff x="2449195" y="1957070"/>
            <a:chExt cx="7402195" cy="412750"/>
          </a:xfrm>
        </p:grpSpPr>
        <p:sp>
          <p:nvSpPr>
            <p:cNvPr id="1117" name="Google Shape;1117;p39"/>
            <p:cNvSpPr/>
            <p:nvPr/>
          </p:nvSpPr>
          <p:spPr>
            <a:xfrm>
              <a:off x="2449195" y="1957070"/>
              <a:ext cx="7402195" cy="361950"/>
            </a:xfrm>
            <a:prstGeom prst="roundRect">
              <a:avLst>
                <a:gd fmla="val 5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18" name="Google Shape;1118;p39"/>
            <p:cNvSpPr txBox="1"/>
            <p:nvPr/>
          </p:nvSpPr>
          <p:spPr>
            <a:xfrm>
              <a:off x="4522470" y="1990090"/>
              <a:ext cx="3600450" cy="34861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ko-KR" sz="1700" u="none" cap="none" strike="noStrik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02 Sitter Table </a:t>
              </a:r>
              <a:endParaRPr b="0" i="0" sz="17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9" name="Google Shape;1119;p39"/>
            <p:cNvSpPr/>
            <p:nvPr/>
          </p:nvSpPr>
          <p:spPr>
            <a:xfrm>
              <a:off x="2530475" y="2068195"/>
              <a:ext cx="292735" cy="300990"/>
            </a:xfrm>
            <a:custGeom>
              <a:rect b="b" l="l" r="r" t="t"/>
              <a:pathLst>
                <a:path extrusionOk="0" h="625402" w="607199">
                  <a:moveTo>
                    <a:pt x="537601" y="271599"/>
                  </a:moveTo>
                  <a:cubicBezTo>
                    <a:pt x="573930" y="273438"/>
                    <a:pt x="602111" y="288694"/>
                    <a:pt x="606588" y="311939"/>
                  </a:cubicBezTo>
                  <a:cubicBezTo>
                    <a:pt x="612557" y="342933"/>
                    <a:pt x="574125" y="376392"/>
                    <a:pt x="520747" y="386672"/>
                  </a:cubicBezTo>
                  <a:cubicBezTo>
                    <a:pt x="467369" y="396952"/>
                    <a:pt x="419259" y="380160"/>
                    <a:pt x="413290" y="349167"/>
                  </a:cubicBezTo>
                  <a:cubicBezTo>
                    <a:pt x="407321" y="318173"/>
                    <a:pt x="445753" y="284715"/>
                    <a:pt x="499131" y="274434"/>
                  </a:cubicBezTo>
                  <a:cubicBezTo>
                    <a:pt x="512476" y="271864"/>
                    <a:pt x="525491" y="270986"/>
                    <a:pt x="537601" y="271599"/>
                  </a:cubicBezTo>
                  <a:close/>
                  <a:moveTo>
                    <a:pt x="234284" y="229392"/>
                  </a:moveTo>
                  <a:cubicBezTo>
                    <a:pt x="316101" y="229392"/>
                    <a:pt x="382427" y="296080"/>
                    <a:pt x="382427" y="378343"/>
                  </a:cubicBezTo>
                  <a:lnTo>
                    <a:pt x="379180" y="394513"/>
                  </a:lnTo>
                  <a:lnTo>
                    <a:pt x="394001" y="416143"/>
                  </a:lnTo>
                  <a:cubicBezTo>
                    <a:pt x="400865" y="432110"/>
                    <a:pt x="404661" y="449666"/>
                    <a:pt x="404661" y="468094"/>
                  </a:cubicBezTo>
                  <a:cubicBezTo>
                    <a:pt x="404661" y="523378"/>
                    <a:pt x="370499" y="570812"/>
                    <a:pt x="321813" y="591074"/>
                  </a:cubicBezTo>
                  <a:lnTo>
                    <a:pt x="277074" y="599961"/>
                  </a:lnTo>
                  <a:lnTo>
                    <a:pt x="254534" y="614914"/>
                  </a:lnTo>
                  <a:cubicBezTo>
                    <a:pt x="238306" y="621667"/>
                    <a:pt x="220463" y="625402"/>
                    <a:pt x="201734" y="625402"/>
                  </a:cubicBezTo>
                  <a:cubicBezTo>
                    <a:pt x="164276" y="625402"/>
                    <a:pt x="130364" y="610463"/>
                    <a:pt x="105816" y="586310"/>
                  </a:cubicBezTo>
                  <a:lnTo>
                    <a:pt x="79815" y="548365"/>
                  </a:lnTo>
                  <a:lnTo>
                    <a:pt x="39730" y="521773"/>
                  </a:lnTo>
                  <a:cubicBezTo>
                    <a:pt x="15183" y="497620"/>
                    <a:pt x="0" y="464253"/>
                    <a:pt x="0" y="427397"/>
                  </a:cubicBezTo>
                  <a:cubicBezTo>
                    <a:pt x="0" y="372113"/>
                    <a:pt x="34162" y="324679"/>
                    <a:pt x="82848" y="304418"/>
                  </a:cubicBezTo>
                  <a:lnTo>
                    <a:pt x="112415" y="298544"/>
                  </a:lnTo>
                  <a:lnTo>
                    <a:pt x="129531" y="273019"/>
                  </a:lnTo>
                  <a:cubicBezTo>
                    <a:pt x="156340" y="246064"/>
                    <a:pt x="193376" y="229392"/>
                    <a:pt x="234284" y="229392"/>
                  </a:cubicBezTo>
                  <a:close/>
                  <a:moveTo>
                    <a:pt x="470009" y="100346"/>
                  </a:moveTo>
                  <a:cubicBezTo>
                    <a:pt x="478421" y="101230"/>
                    <a:pt x="485847" y="104223"/>
                    <a:pt x="491704" y="109510"/>
                  </a:cubicBezTo>
                  <a:cubicBezTo>
                    <a:pt x="515134" y="130659"/>
                    <a:pt x="504601" y="180514"/>
                    <a:pt x="468177" y="220866"/>
                  </a:cubicBezTo>
                  <a:cubicBezTo>
                    <a:pt x="431754" y="261217"/>
                    <a:pt x="383234" y="276783"/>
                    <a:pt x="359804" y="255634"/>
                  </a:cubicBezTo>
                  <a:cubicBezTo>
                    <a:pt x="336375" y="234485"/>
                    <a:pt x="346908" y="184630"/>
                    <a:pt x="383331" y="144278"/>
                  </a:cubicBezTo>
                  <a:cubicBezTo>
                    <a:pt x="410649" y="114015"/>
                    <a:pt x="444771" y="97693"/>
                    <a:pt x="470009" y="100346"/>
                  </a:cubicBezTo>
                  <a:close/>
                  <a:moveTo>
                    <a:pt x="119388" y="31433"/>
                  </a:moveTo>
                  <a:cubicBezTo>
                    <a:pt x="150951" y="31433"/>
                    <a:pt x="176538" y="75499"/>
                    <a:pt x="176538" y="129858"/>
                  </a:cubicBezTo>
                  <a:cubicBezTo>
                    <a:pt x="176538" y="184217"/>
                    <a:pt x="150951" y="228283"/>
                    <a:pt x="119388" y="228283"/>
                  </a:cubicBezTo>
                  <a:cubicBezTo>
                    <a:pt x="87825" y="228283"/>
                    <a:pt x="62238" y="184217"/>
                    <a:pt x="62238" y="129858"/>
                  </a:cubicBezTo>
                  <a:cubicBezTo>
                    <a:pt x="62238" y="75499"/>
                    <a:pt x="87825" y="31433"/>
                    <a:pt x="119388" y="31433"/>
                  </a:cubicBezTo>
                  <a:close/>
                  <a:moveTo>
                    <a:pt x="314052" y="1075"/>
                  </a:moveTo>
                  <a:cubicBezTo>
                    <a:pt x="344614" y="8958"/>
                    <a:pt x="358385" y="58017"/>
                    <a:pt x="344809" y="110654"/>
                  </a:cubicBezTo>
                  <a:cubicBezTo>
                    <a:pt x="331233" y="163290"/>
                    <a:pt x="295452" y="199570"/>
                    <a:pt x="264889" y="191687"/>
                  </a:cubicBezTo>
                  <a:cubicBezTo>
                    <a:pt x="234326" y="183804"/>
                    <a:pt x="220555" y="134744"/>
                    <a:pt x="234131" y="82108"/>
                  </a:cubicBezTo>
                  <a:cubicBezTo>
                    <a:pt x="247707" y="29471"/>
                    <a:pt x="283489" y="-6808"/>
                    <a:pt x="314052" y="1075"/>
                  </a:cubicBezTo>
                  <a:close/>
                </a:path>
              </a:pathLst>
            </a:custGeom>
            <a:solidFill>
              <a:srgbClr val="BFB19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1120" name="Google Shape;1120;p39"/>
          <p:cNvGrpSpPr/>
          <p:nvPr/>
        </p:nvGrpSpPr>
        <p:grpSpPr>
          <a:xfrm>
            <a:off x="2449195" y="2451735"/>
            <a:ext cx="7402195" cy="412750"/>
            <a:chOff x="2449195" y="2451735"/>
            <a:chExt cx="7402195" cy="412750"/>
          </a:xfrm>
        </p:grpSpPr>
        <p:sp>
          <p:nvSpPr>
            <p:cNvPr id="1121" name="Google Shape;1121;p39"/>
            <p:cNvSpPr/>
            <p:nvPr/>
          </p:nvSpPr>
          <p:spPr>
            <a:xfrm>
              <a:off x="2449195" y="2451735"/>
              <a:ext cx="7402195" cy="361950"/>
            </a:xfrm>
            <a:prstGeom prst="roundRect">
              <a:avLst>
                <a:gd fmla="val 5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22" name="Google Shape;1122;p39"/>
            <p:cNvSpPr txBox="1"/>
            <p:nvPr/>
          </p:nvSpPr>
          <p:spPr>
            <a:xfrm>
              <a:off x="4522470" y="2484755"/>
              <a:ext cx="3600450" cy="34861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ko-KR" sz="1700" u="none" cap="none" strike="noStrik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03 Dog Table</a:t>
              </a:r>
              <a:endParaRPr b="0" i="0" sz="17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3" name="Google Shape;1123;p39"/>
            <p:cNvSpPr/>
            <p:nvPr/>
          </p:nvSpPr>
          <p:spPr>
            <a:xfrm>
              <a:off x="2530475" y="2562860"/>
              <a:ext cx="292735" cy="300990"/>
            </a:xfrm>
            <a:custGeom>
              <a:rect b="b" l="l" r="r" t="t"/>
              <a:pathLst>
                <a:path extrusionOk="0" h="625402" w="607199">
                  <a:moveTo>
                    <a:pt x="537601" y="271599"/>
                  </a:moveTo>
                  <a:cubicBezTo>
                    <a:pt x="573930" y="273438"/>
                    <a:pt x="602111" y="288694"/>
                    <a:pt x="606588" y="311939"/>
                  </a:cubicBezTo>
                  <a:cubicBezTo>
                    <a:pt x="612557" y="342933"/>
                    <a:pt x="574125" y="376392"/>
                    <a:pt x="520747" y="386672"/>
                  </a:cubicBezTo>
                  <a:cubicBezTo>
                    <a:pt x="467369" y="396952"/>
                    <a:pt x="419259" y="380160"/>
                    <a:pt x="413290" y="349167"/>
                  </a:cubicBezTo>
                  <a:cubicBezTo>
                    <a:pt x="407321" y="318173"/>
                    <a:pt x="445753" y="284715"/>
                    <a:pt x="499131" y="274434"/>
                  </a:cubicBezTo>
                  <a:cubicBezTo>
                    <a:pt x="512476" y="271864"/>
                    <a:pt x="525491" y="270986"/>
                    <a:pt x="537601" y="271599"/>
                  </a:cubicBezTo>
                  <a:close/>
                  <a:moveTo>
                    <a:pt x="234284" y="229392"/>
                  </a:moveTo>
                  <a:cubicBezTo>
                    <a:pt x="316101" y="229392"/>
                    <a:pt x="382427" y="296080"/>
                    <a:pt x="382427" y="378343"/>
                  </a:cubicBezTo>
                  <a:lnTo>
                    <a:pt x="379180" y="394513"/>
                  </a:lnTo>
                  <a:lnTo>
                    <a:pt x="394001" y="416143"/>
                  </a:lnTo>
                  <a:cubicBezTo>
                    <a:pt x="400865" y="432110"/>
                    <a:pt x="404661" y="449666"/>
                    <a:pt x="404661" y="468094"/>
                  </a:cubicBezTo>
                  <a:cubicBezTo>
                    <a:pt x="404661" y="523378"/>
                    <a:pt x="370499" y="570812"/>
                    <a:pt x="321813" y="591074"/>
                  </a:cubicBezTo>
                  <a:lnTo>
                    <a:pt x="277074" y="599961"/>
                  </a:lnTo>
                  <a:lnTo>
                    <a:pt x="254534" y="614914"/>
                  </a:lnTo>
                  <a:cubicBezTo>
                    <a:pt x="238306" y="621667"/>
                    <a:pt x="220463" y="625402"/>
                    <a:pt x="201734" y="625402"/>
                  </a:cubicBezTo>
                  <a:cubicBezTo>
                    <a:pt x="164276" y="625402"/>
                    <a:pt x="130364" y="610463"/>
                    <a:pt x="105816" y="586310"/>
                  </a:cubicBezTo>
                  <a:lnTo>
                    <a:pt x="79815" y="548365"/>
                  </a:lnTo>
                  <a:lnTo>
                    <a:pt x="39730" y="521773"/>
                  </a:lnTo>
                  <a:cubicBezTo>
                    <a:pt x="15183" y="497620"/>
                    <a:pt x="0" y="464253"/>
                    <a:pt x="0" y="427397"/>
                  </a:cubicBezTo>
                  <a:cubicBezTo>
                    <a:pt x="0" y="372113"/>
                    <a:pt x="34162" y="324679"/>
                    <a:pt x="82848" y="304418"/>
                  </a:cubicBezTo>
                  <a:lnTo>
                    <a:pt x="112415" y="298544"/>
                  </a:lnTo>
                  <a:lnTo>
                    <a:pt x="129531" y="273019"/>
                  </a:lnTo>
                  <a:cubicBezTo>
                    <a:pt x="156340" y="246064"/>
                    <a:pt x="193376" y="229392"/>
                    <a:pt x="234284" y="229392"/>
                  </a:cubicBezTo>
                  <a:close/>
                  <a:moveTo>
                    <a:pt x="470009" y="100346"/>
                  </a:moveTo>
                  <a:cubicBezTo>
                    <a:pt x="478421" y="101230"/>
                    <a:pt x="485847" y="104223"/>
                    <a:pt x="491704" y="109510"/>
                  </a:cubicBezTo>
                  <a:cubicBezTo>
                    <a:pt x="515134" y="130659"/>
                    <a:pt x="504601" y="180514"/>
                    <a:pt x="468177" y="220866"/>
                  </a:cubicBezTo>
                  <a:cubicBezTo>
                    <a:pt x="431754" y="261217"/>
                    <a:pt x="383234" y="276783"/>
                    <a:pt x="359804" y="255634"/>
                  </a:cubicBezTo>
                  <a:cubicBezTo>
                    <a:pt x="336375" y="234485"/>
                    <a:pt x="346908" y="184630"/>
                    <a:pt x="383331" y="144278"/>
                  </a:cubicBezTo>
                  <a:cubicBezTo>
                    <a:pt x="410649" y="114015"/>
                    <a:pt x="444771" y="97693"/>
                    <a:pt x="470009" y="100346"/>
                  </a:cubicBezTo>
                  <a:close/>
                  <a:moveTo>
                    <a:pt x="119388" y="31433"/>
                  </a:moveTo>
                  <a:cubicBezTo>
                    <a:pt x="150951" y="31433"/>
                    <a:pt x="176538" y="75499"/>
                    <a:pt x="176538" y="129858"/>
                  </a:cubicBezTo>
                  <a:cubicBezTo>
                    <a:pt x="176538" y="184217"/>
                    <a:pt x="150951" y="228283"/>
                    <a:pt x="119388" y="228283"/>
                  </a:cubicBezTo>
                  <a:cubicBezTo>
                    <a:pt x="87825" y="228283"/>
                    <a:pt x="62238" y="184217"/>
                    <a:pt x="62238" y="129858"/>
                  </a:cubicBezTo>
                  <a:cubicBezTo>
                    <a:pt x="62238" y="75499"/>
                    <a:pt x="87825" y="31433"/>
                    <a:pt x="119388" y="31433"/>
                  </a:cubicBezTo>
                  <a:close/>
                  <a:moveTo>
                    <a:pt x="314052" y="1075"/>
                  </a:moveTo>
                  <a:cubicBezTo>
                    <a:pt x="344614" y="8958"/>
                    <a:pt x="358385" y="58017"/>
                    <a:pt x="344809" y="110654"/>
                  </a:cubicBezTo>
                  <a:cubicBezTo>
                    <a:pt x="331233" y="163290"/>
                    <a:pt x="295452" y="199570"/>
                    <a:pt x="264889" y="191687"/>
                  </a:cubicBezTo>
                  <a:cubicBezTo>
                    <a:pt x="234326" y="183804"/>
                    <a:pt x="220555" y="134744"/>
                    <a:pt x="234131" y="82108"/>
                  </a:cubicBezTo>
                  <a:cubicBezTo>
                    <a:pt x="247707" y="29471"/>
                    <a:pt x="283489" y="-6808"/>
                    <a:pt x="314052" y="1075"/>
                  </a:cubicBezTo>
                  <a:close/>
                </a:path>
              </a:pathLst>
            </a:custGeom>
            <a:solidFill>
              <a:srgbClr val="BFB19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1124" name="Google Shape;1124;p39"/>
          <p:cNvGrpSpPr/>
          <p:nvPr/>
        </p:nvGrpSpPr>
        <p:grpSpPr>
          <a:xfrm>
            <a:off x="2449195" y="2946400"/>
            <a:ext cx="7402195" cy="412750"/>
            <a:chOff x="2449195" y="2946400"/>
            <a:chExt cx="7402195" cy="412750"/>
          </a:xfrm>
        </p:grpSpPr>
        <p:sp>
          <p:nvSpPr>
            <p:cNvPr id="1125" name="Google Shape;1125;p39"/>
            <p:cNvSpPr/>
            <p:nvPr/>
          </p:nvSpPr>
          <p:spPr>
            <a:xfrm>
              <a:off x="2449195" y="2946400"/>
              <a:ext cx="7402195" cy="361950"/>
            </a:xfrm>
            <a:prstGeom prst="roundRect">
              <a:avLst>
                <a:gd fmla="val 5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26" name="Google Shape;1126;p39"/>
            <p:cNvSpPr txBox="1"/>
            <p:nvPr/>
          </p:nvSpPr>
          <p:spPr>
            <a:xfrm>
              <a:off x="4522470" y="2979420"/>
              <a:ext cx="3600450" cy="34861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ko-KR" sz="1700" u="none" cap="none" strike="noStrik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04 Purchase Table</a:t>
              </a:r>
              <a:endParaRPr b="0" i="0" sz="17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7" name="Google Shape;1127;p39"/>
            <p:cNvSpPr/>
            <p:nvPr/>
          </p:nvSpPr>
          <p:spPr>
            <a:xfrm>
              <a:off x="2530475" y="3057525"/>
              <a:ext cx="292735" cy="300990"/>
            </a:xfrm>
            <a:custGeom>
              <a:rect b="b" l="l" r="r" t="t"/>
              <a:pathLst>
                <a:path extrusionOk="0" h="625402" w="607199">
                  <a:moveTo>
                    <a:pt x="537601" y="271599"/>
                  </a:moveTo>
                  <a:cubicBezTo>
                    <a:pt x="573930" y="273438"/>
                    <a:pt x="602111" y="288694"/>
                    <a:pt x="606588" y="311939"/>
                  </a:cubicBezTo>
                  <a:cubicBezTo>
                    <a:pt x="612557" y="342933"/>
                    <a:pt x="574125" y="376392"/>
                    <a:pt x="520747" y="386672"/>
                  </a:cubicBezTo>
                  <a:cubicBezTo>
                    <a:pt x="467369" y="396952"/>
                    <a:pt x="419259" y="380160"/>
                    <a:pt x="413290" y="349167"/>
                  </a:cubicBezTo>
                  <a:cubicBezTo>
                    <a:pt x="407321" y="318173"/>
                    <a:pt x="445753" y="284715"/>
                    <a:pt x="499131" y="274434"/>
                  </a:cubicBezTo>
                  <a:cubicBezTo>
                    <a:pt x="512476" y="271864"/>
                    <a:pt x="525491" y="270986"/>
                    <a:pt x="537601" y="271599"/>
                  </a:cubicBezTo>
                  <a:close/>
                  <a:moveTo>
                    <a:pt x="234284" y="229392"/>
                  </a:moveTo>
                  <a:cubicBezTo>
                    <a:pt x="316101" y="229392"/>
                    <a:pt x="382427" y="296080"/>
                    <a:pt x="382427" y="378343"/>
                  </a:cubicBezTo>
                  <a:lnTo>
                    <a:pt x="379180" y="394513"/>
                  </a:lnTo>
                  <a:lnTo>
                    <a:pt x="394001" y="416143"/>
                  </a:lnTo>
                  <a:cubicBezTo>
                    <a:pt x="400865" y="432110"/>
                    <a:pt x="404661" y="449666"/>
                    <a:pt x="404661" y="468094"/>
                  </a:cubicBezTo>
                  <a:cubicBezTo>
                    <a:pt x="404661" y="523378"/>
                    <a:pt x="370499" y="570812"/>
                    <a:pt x="321813" y="591074"/>
                  </a:cubicBezTo>
                  <a:lnTo>
                    <a:pt x="277074" y="599961"/>
                  </a:lnTo>
                  <a:lnTo>
                    <a:pt x="254534" y="614914"/>
                  </a:lnTo>
                  <a:cubicBezTo>
                    <a:pt x="238306" y="621667"/>
                    <a:pt x="220463" y="625402"/>
                    <a:pt x="201734" y="625402"/>
                  </a:cubicBezTo>
                  <a:cubicBezTo>
                    <a:pt x="164276" y="625402"/>
                    <a:pt x="130364" y="610463"/>
                    <a:pt x="105816" y="586310"/>
                  </a:cubicBezTo>
                  <a:lnTo>
                    <a:pt x="79815" y="548365"/>
                  </a:lnTo>
                  <a:lnTo>
                    <a:pt x="39730" y="521773"/>
                  </a:lnTo>
                  <a:cubicBezTo>
                    <a:pt x="15183" y="497620"/>
                    <a:pt x="0" y="464253"/>
                    <a:pt x="0" y="427397"/>
                  </a:cubicBezTo>
                  <a:cubicBezTo>
                    <a:pt x="0" y="372113"/>
                    <a:pt x="34162" y="324679"/>
                    <a:pt x="82848" y="304418"/>
                  </a:cubicBezTo>
                  <a:lnTo>
                    <a:pt x="112415" y="298544"/>
                  </a:lnTo>
                  <a:lnTo>
                    <a:pt x="129531" y="273019"/>
                  </a:lnTo>
                  <a:cubicBezTo>
                    <a:pt x="156340" y="246064"/>
                    <a:pt x="193376" y="229392"/>
                    <a:pt x="234284" y="229392"/>
                  </a:cubicBezTo>
                  <a:close/>
                  <a:moveTo>
                    <a:pt x="470009" y="100346"/>
                  </a:moveTo>
                  <a:cubicBezTo>
                    <a:pt x="478421" y="101230"/>
                    <a:pt x="485847" y="104223"/>
                    <a:pt x="491704" y="109510"/>
                  </a:cubicBezTo>
                  <a:cubicBezTo>
                    <a:pt x="515134" y="130659"/>
                    <a:pt x="504601" y="180514"/>
                    <a:pt x="468177" y="220866"/>
                  </a:cubicBezTo>
                  <a:cubicBezTo>
                    <a:pt x="431754" y="261217"/>
                    <a:pt x="383234" y="276783"/>
                    <a:pt x="359804" y="255634"/>
                  </a:cubicBezTo>
                  <a:cubicBezTo>
                    <a:pt x="336375" y="234485"/>
                    <a:pt x="346908" y="184630"/>
                    <a:pt x="383331" y="144278"/>
                  </a:cubicBezTo>
                  <a:cubicBezTo>
                    <a:pt x="410649" y="114015"/>
                    <a:pt x="444771" y="97693"/>
                    <a:pt x="470009" y="100346"/>
                  </a:cubicBezTo>
                  <a:close/>
                  <a:moveTo>
                    <a:pt x="119388" y="31433"/>
                  </a:moveTo>
                  <a:cubicBezTo>
                    <a:pt x="150951" y="31433"/>
                    <a:pt x="176538" y="75499"/>
                    <a:pt x="176538" y="129858"/>
                  </a:cubicBezTo>
                  <a:cubicBezTo>
                    <a:pt x="176538" y="184217"/>
                    <a:pt x="150951" y="228283"/>
                    <a:pt x="119388" y="228283"/>
                  </a:cubicBezTo>
                  <a:cubicBezTo>
                    <a:pt x="87825" y="228283"/>
                    <a:pt x="62238" y="184217"/>
                    <a:pt x="62238" y="129858"/>
                  </a:cubicBezTo>
                  <a:cubicBezTo>
                    <a:pt x="62238" y="75499"/>
                    <a:pt x="87825" y="31433"/>
                    <a:pt x="119388" y="31433"/>
                  </a:cubicBezTo>
                  <a:close/>
                  <a:moveTo>
                    <a:pt x="314052" y="1075"/>
                  </a:moveTo>
                  <a:cubicBezTo>
                    <a:pt x="344614" y="8958"/>
                    <a:pt x="358385" y="58017"/>
                    <a:pt x="344809" y="110654"/>
                  </a:cubicBezTo>
                  <a:cubicBezTo>
                    <a:pt x="331233" y="163290"/>
                    <a:pt x="295452" y="199570"/>
                    <a:pt x="264889" y="191687"/>
                  </a:cubicBezTo>
                  <a:cubicBezTo>
                    <a:pt x="234326" y="183804"/>
                    <a:pt x="220555" y="134744"/>
                    <a:pt x="234131" y="82108"/>
                  </a:cubicBezTo>
                  <a:cubicBezTo>
                    <a:pt x="247707" y="29471"/>
                    <a:pt x="283489" y="-6808"/>
                    <a:pt x="314052" y="1075"/>
                  </a:cubicBezTo>
                  <a:close/>
                </a:path>
              </a:pathLst>
            </a:custGeom>
            <a:solidFill>
              <a:srgbClr val="BFB19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1128" name="Google Shape;1128;p39"/>
          <p:cNvGrpSpPr/>
          <p:nvPr/>
        </p:nvGrpSpPr>
        <p:grpSpPr>
          <a:xfrm>
            <a:off x="2449195" y="3441065"/>
            <a:ext cx="7402195" cy="412750"/>
            <a:chOff x="2449195" y="3441065"/>
            <a:chExt cx="7402195" cy="412750"/>
          </a:xfrm>
        </p:grpSpPr>
        <p:sp>
          <p:nvSpPr>
            <p:cNvPr id="1129" name="Google Shape;1129;p39"/>
            <p:cNvSpPr/>
            <p:nvPr/>
          </p:nvSpPr>
          <p:spPr>
            <a:xfrm>
              <a:off x="2449195" y="3441065"/>
              <a:ext cx="7402195" cy="361950"/>
            </a:xfrm>
            <a:prstGeom prst="roundRect">
              <a:avLst>
                <a:gd fmla="val 5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30" name="Google Shape;1130;p39"/>
            <p:cNvSpPr txBox="1"/>
            <p:nvPr/>
          </p:nvSpPr>
          <p:spPr>
            <a:xfrm>
              <a:off x="4522470" y="3474085"/>
              <a:ext cx="3600450" cy="34861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ko-KR" sz="1700" u="none" cap="none" strike="noStrik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05 Board Table</a:t>
              </a:r>
              <a:endParaRPr b="0" i="0" sz="17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1" name="Google Shape;1131;p39"/>
            <p:cNvSpPr/>
            <p:nvPr/>
          </p:nvSpPr>
          <p:spPr>
            <a:xfrm>
              <a:off x="2530475" y="3552190"/>
              <a:ext cx="292735" cy="300990"/>
            </a:xfrm>
            <a:custGeom>
              <a:rect b="b" l="l" r="r" t="t"/>
              <a:pathLst>
                <a:path extrusionOk="0" h="625402" w="607199">
                  <a:moveTo>
                    <a:pt x="537601" y="271599"/>
                  </a:moveTo>
                  <a:cubicBezTo>
                    <a:pt x="573930" y="273438"/>
                    <a:pt x="602111" y="288694"/>
                    <a:pt x="606588" y="311939"/>
                  </a:cubicBezTo>
                  <a:cubicBezTo>
                    <a:pt x="612557" y="342933"/>
                    <a:pt x="574125" y="376392"/>
                    <a:pt x="520747" y="386672"/>
                  </a:cubicBezTo>
                  <a:cubicBezTo>
                    <a:pt x="467369" y="396952"/>
                    <a:pt x="419259" y="380160"/>
                    <a:pt x="413290" y="349167"/>
                  </a:cubicBezTo>
                  <a:cubicBezTo>
                    <a:pt x="407321" y="318173"/>
                    <a:pt x="445753" y="284715"/>
                    <a:pt x="499131" y="274434"/>
                  </a:cubicBezTo>
                  <a:cubicBezTo>
                    <a:pt x="512476" y="271864"/>
                    <a:pt x="525491" y="270986"/>
                    <a:pt x="537601" y="271599"/>
                  </a:cubicBezTo>
                  <a:close/>
                  <a:moveTo>
                    <a:pt x="234284" y="229392"/>
                  </a:moveTo>
                  <a:cubicBezTo>
                    <a:pt x="316101" y="229392"/>
                    <a:pt x="382427" y="296080"/>
                    <a:pt x="382427" y="378343"/>
                  </a:cubicBezTo>
                  <a:lnTo>
                    <a:pt x="379180" y="394513"/>
                  </a:lnTo>
                  <a:lnTo>
                    <a:pt x="394001" y="416143"/>
                  </a:lnTo>
                  <a:cubicBezTo>
                    <a:pt x="400865" y="432110"/>
                    <a:pt x="404661" y="449666"/>
                    <a:pt x="404661" y="468094"/>
                  </a:cubicBezTo>
                  <a:cubicBezTo>
                    <a:pt x="404661" y="523378"/>
                    <a:pt x="370499" y="570812"/>
                    <a:pt x="321813" y="591074"/>
                  </a:cubicBezTo>
                  <a:lnTo>
                    <a:pt x="277074" y="599961"/>
                  </a:lnTo>
                  <a:lnTo>
                    <a:pt x="254534" y="614914"/>
                  </a:lnTo>
                  <a:cubicBezTo>
                    <a:pt x="238306" y="621667"/>
                    <a:pt x="220463" y="625402"/>
                    <a:pt x="201734" y="625402"/>
                  </a:cubicBezTo>
                  <a:cubicBezTo>
                    <a:pt x="164276" y="625402"/>
                    <a:pt x="130364" y="610463"/>
                    <a:pt x="105816" y="586310"/>
                  </a:cubicBezTo>
                  <a:lnTo>
                    <a:pt x="79815" y="548365"/>
                  </a:lnTo>
                  <a:lnTo>
                    <a:pt x="39730" y="521773"/>
                  </a:lnTo>
                  <a:cubicBezTo>
                    <a:pt x="15183" y="497620"/>
                    <a:pt x="0" y="464253"/>
                    <a:pt x="0" y="427397"/>
                  </a:cubicBezTo>
                  <a:cubicBezTo>
                    <a:pt x="0" y="372113"/>
                    <a:pt x="34162" y="324679"/>
                    <a:pt x="82848" y="304418"/>
                  </a:cubicBezTo>
                  <a:lnTo>
                    <a:pt x="112415" y="298544"/>
                  </a:lnTo>
                  <a:lnTo>
                    <a:pt x="129531" y="273019"/>
                  </a:lnTo>
                  <a:cubicBezTo>
                    <a:pt x="156340" y="246064"/>
                    <a:pt x="193376" y="229392"/>
                    <a:pt x="234284" y="229392"/>
                  </a:cubicBezTo>
                  <a:close/>
                  <a:moveTo>
                    <a:pt x="470009" y="100346"/>
                  </a:moveTo>
                  <a:cubicBezTo>
                    <a:pt x="478421" y="101230"/>
                    <a:pt x="485847" y="104223"/>
                    <a:pt x="491704" y="109510"/>
                  </a:cubicBezTo>
                  <a:cubicBezTo>
                    <a:pt x="515134" y="130659"/>
                    <a:pt x="504601" y="180514"/>
                    <a:pt x="468177" y="220866"/>
                  </a:cubicBezTo>
                  <a:cubicBezTo>
                    <a:pt x="431754" y="261217"/>
                    <a:pt x="383234" y="276783"/>
                    <a:pt x="359804" y="255634"/>
                  </a:cubicBezTo>
                  <a:cubicBezTo>
                    <a:pt x="336375" y="234485"/>
                    <a:pt x="346908" y="184630"/>
                    <a:pt x="383331" y="144278"/>
                  </a:cubicBezTo>
                  <a:cubicBezTo>
                    <a:pt x="410649" y="114015"/>
                    <a:pt x="444771" y="97693"/>
                    <a:pt x="470009" y="100346"/>
                  </a:cubicBezTo>
                  <a:close/>
                  <a:moveTo>
                    <a:pt x="119388" y="31433"/>
                  </a:moveTo>
                  <a:cubicBezTo>
                    <a:pt x="150951" y="31433"/>
                    <a:pt x="176538" y="75499"/>
                    <a:pt x="176538" y="129858"/>
                  </a:cubicBezTo>
                  <a:cubicBezTo>
                    <a:pt x="176538" y="184217"/>
                    <a:pt x="150951" y="228283"/>
                    <a:pt x="119388" y="228283"/>
                  </a:cubicBezTo>
                  <a:cubicBezTo>
                    <a:pt x="87825" y="228283"/>
                    <a:pt x="62238" y="184217"/>
                    <a:pt x="62238" y="129858"/>
                  </a:cubicBezTo>
                  <a:cubicBezTo>
                    <a:pt x="62238" y="75499"/>
                    <a:pt x="87825" y="31433"/>
                    <a:pt x="119388" y="31433"/>
                  </a:cubicBezTo>
                  <a:close/>
                  <a:moveTo>
                    <a:pt x="314052" y="1075"/>
                  </a:moveTo>
                  <a:cubicBezTo>
                    <a:pt x="344614" y="8958"/>
                    <a:pt x="358385" y="58017"/>
                    <a:pt x="344809" y="110654"/>
                  </a:cubicBezTo>
                  <a:cubicBezTo>
                    <a:pt x="331233" y="163290"/>
                    <a:pt x="295452" y="199570"/>
                    <a:pt x="264889" y="191687"/>
                  </a:cubicBezTo>
                  <a:cubicBezTo>
                    <a:pt x="234326" y="183804"/>
                    <a:pt x="220555" y="134744"/>
                    <a:pt x="234131" y="82108"/>
                  </a:cubicBezTo>
                  <a:cubicBezTo>
                    <a:pt x="247707" y="29471"/>
                    <a:pt x="283489" y="-6808"/>
                    <a:pt x="314052" y="1075"/>
                  </a:cubicBezTo>
                  <a:close/>
                </a:path>
              </a:pathLst>
            </a:custGeom>
            <a:solidFill>
              <a:srgbClr val="BFB19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1132" name="Google Shape;1132;p39"/>
          <p:cNvGrpSpPr/>
          <p:nvPr/>
        </p:nvGrpSpPr>
        <p:grpSpPr>
          <a:xfrm>
            <a:off x="2449195" y="3935730"/>
            <a:ext cx="7402195" cy="412750"/>
            <a:chOff x="2449195" y="3935730"/>
            <a:chExt cx="7402195" cy="412750"/>
          </a:xfrm>
        </p:grpSpPr>
        <p:sp>
          <p:nvSpPr>
            <p:cNvPr id="1133" name="Google Shape;1133;p39"/>
            <p:cNvSpPr/>
            <p:nvPr/>
          </p:nvSpPr>
          <p:spPr>
            <a:xfrm>
              <a:off x="2449195" y="3935730"/>
              <a:ext cx="7402195" cy="361950"/>
            </a:xfrm>
            <a:prstGeom prst="roundRect">
              <a:avLst>
                <a:gd fmla="val 5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34" name="Google Shape;1134;p39"/>
            <p:cNvSpPr txBox="1"/>
            <p:nvPr/>
          </p:nvSpPr>
          <p:spPr>
            <a:xfrm>
              <a:off x="4522470" y="3968750"/>
              <a:ext cx="3600450" cy="34861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ko-KR" sz="1700" u="none" cap="none" strike="noStrik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06 Reply Table</a:t>
              </a:r>
              <a:endParaRPr b="0" i="0" sz="17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5" name="Google Shape;1135;p39"/>
            <p:cNvSpPr/>
            <p:nvPr/>
          </p:nvSpPr>
          <p:spPr>
            <a:xfrm>
              <a:off x="2530475" y="4046855"/>
              <a:ext cx="292735" cy="300990"/>
            </a:xfrm>
            <a:custGeom>
              <a:rect b="b" l="l" r="r" t="t"/>
              <a:pathLst>
                <a:path extrusionOk="0" h="625402" w="607199">
                  <a:moveTo>
                    <a:pt x="537601" y="271599"/>
                  </a:moveTo>
                  <a:cubicBezTo>
                    <a:pt x="573930" y="273438"/>
                    <a:pt x="602111" y="288694"/>
                    <a:pt x="606588" y="311939"/>
                  </a:cubicBezTo>
                  <a:cubicBezTo>
                    <a:pt x="612557" y="342933"/>
                    <a:pt x="574125" y="376392"/>
                    <a:pt x="520747" y="386672"/>
                  </a:cubicBezTo>
                  <a:cubicBezTo>
                    <a:pt x="467369" y="396952"/>
                    <a:pt x="419259" y="380160"/>
                    <a:pt x="413290" y="349167"/>
                  </a:cubicBezTo>
                  <a:cubicBezTo>
                    <a:pt x="407321" y="318173"/>
                    <a:pt x="445753" y="284715"/>
                    <a:pt x="499131" y="274434"/>
                  </a:cubicBezTo>
                  <a:cubicBezTo>
                    <a:pt x="512476" y="271864"/>
                    <a:pt x="525491" y="270986"/>
                    <a:pt x="537601" y="271599"/>
                  </a:cubicBezTo>
                  <a:close/>
                  <a:moveTo>
                    <a:pt x="234284" y="229392"/>
                  </a:moveTo>
                  <a:cubicBezTo>
                    <a:pt x="316101" y="229392"/>
                    <a:pt x="382427" y="296080"/>
                    <a:pt x="382427" y="378343"/>
                  </a:cubicBezTo>
                  <a:lnTo>
                    <a:pt x="379180" y="394513"/>
                  </a:lnTo>
                  <a:lnTo>
                    <a:pt x="394001" y="416143"/>
                  </a:lnTo>
                  <a:cubicBezTo>
                    <a:pt x="400865" y="432110"/>
                    <a:pt x="404661" y="449666"/>
                    <a:pt x="404661" y="468094"/>
                  </a:cubicBezTo>
                  <a:cubicBezTo>
                    <a:pt x="404661" y="523378"/>
                    <a:pt x="370499" y="570812"/>
                    <a:pt x="321813" y="591074"/>
                  </a:cubicBezTo>
                  <a:lnTo>
                    <a:pt x="277074" y="599961"/>
                  </a:lnTo>
                  <a:lnTo>
                    <a:pt x="254534" y="614914"/>
                  </a:lnTo>
                  <a:cubicBezTo>
                    <a:pt x="238306" y="621667"/>
                    <a:pt x="220463" y="625402"/>
                    <a:pt x="201734" y="625402"/>
                  </a:cubicBezTo>
                  <a:cubicBezTo>
                    <a:pt x="164276" y="625402"/>
                    <a:pt x="130364" y="610463"/>
                    <a:pt x="105816" y="586310"/>
                  </a:cubicBezTo>
                  <a:lnTo>
                    <a:pt x="79815" y="548365"/>
                  </a:lnTo>
                  <a:lnTo>
                    <a:pt x="39730" y="521773"/>
                  </a:lnTo>
                  <a:cubicBezTo>
                    <a:pt x="15183" y="497620"/>
                    <a:pt x="0" y="464253"/>
                    <a:pt x="0" y="427397"/>
                  </a:cubicBezTo>
                  <a:cubicBezTo>
                    <a:pt x="0" y="372113"/>
                    <a:pt x="34162" y="324679"/>
                    <a:pt x="82848" y="304418"/>
                  </a:cubicBezTo>
                  <a:lnTo>
                    <a:pt x="112415" y="298544"/>
                  </a:lnTo>
                  <a:lnTo>
                    <a:pt x="129531" y="273019"/>
                  </a:lnTo>
                  <a:cubicBezTo>
                    <a:pt x="156340" y="246064"/>
                    <a:pt x="193376" y="229392"/>
                    <a:pt x="234284" y="229392"/>
                  </a:cubicBezTo>
                  <a:close/>
                  <a:moveTo>
                    <a:pt x="470009" y="100346"/>
                  </a:moveTo>
                  <a:cubicBezTo>
                    <a:pt x="478421" y="101230"/>
                    <a:pt x="485847" y="104223"/>
                    <a:pt x="491704" y="109510"/>
                  </a:cubicBezTo>
                  <a:cubicBezTo>
                    <a:pt x="515134" y="130659"/>
                    <a:pt x="504601" y="180514"/>
                    <a:pt x="468177" y="220866"/>
                  </a:cubicBezTo>
                  <a:cubicBezTo>
                    <a:pt x="431754" y="261217"/>
                    <a:pt x="383234" y="276783"/>
                    <a:pt x="359804" y="255634"/>
                  </a:cubicBezTo>
                  <a:cubicBezTo>
                    <a:pt x="336375" y="234485"/>
                    <a:pt x="346908" y="184630"/>
                    <a:pt x="383331" y="144278"/>
                  </a:cubicBezTo>
                  <a:cubicBezTo>
                    <a:pt x="410649" y="114015"/>
                    <a:pt x="444771" y="97693"/>
                    <a:pt x="470009" y="100346"/>
                  </a:cubicBezTo>
                  <a:close/>
                  <a:moveTo>
                    <a:pt x="119388" y="31433"/>
                  </a:moveTo>
                  <a:cubicBezTo>
                    <a:pt x="150951" y="31433"/>
                    <a:pt x="176538" y="75499"/>
                    <a:pt x="176538" y="129858"/>
                  </a:cubicBezTo>
                  <a:cubicBezTo>
                    <a:pt x="176538" y="184217"/>
                    <a:pt x="150951" y="228283"/>
                    <a:pt x="119388" y="228283"/>
                  </a:cubicBezTo>
                  <a:cubicBezTo>
                    <a:pt x="87825" y="228283"/>
                    <a:pt x="62238" y="184217"/>
                    <a:pt x="62238" y="129858"/>
                  </a:cubicBezTo>
                  <a:cubicBezTo>
                    <a:pt x="62238" y="75499"/>
                    <a:pt x="87825" y="31433"/>
                    <a:pt x="119388" y="31433"/>
                  </a:cubicBezTo>
                  <a:close/>
                  <a:moveTo>
                    <a:pt x="314052" y="1075"/>
                  </a:moveTo>
                  <a:cubicBezTo>
                    <a:pt x="344614" y="8958"/>
                    <a:pt x="358385" y="58017"/>
                    <a:pt x="344809" y="110654"/>
                  </a:cubicBezTo>
                  <a:cubicBezTo>
                    <a:pt x="331233" y="163290"/>
                    <a:pt x="295452" y="199570"/>
                    <a:pt x="264889" y="191687"/>
                  </a:cubicBezTo>
                  <a:cubicBezTo>
                    <a:pt x="234326" y="183804"/>
                    <a:pt x="220555" y="134744"/>
                    <a:pt x="234131" y="82108"/>
                  </a:cubicBezTo>
                  <a:cubicBezTo>
                    <a:pt x="247707" y="29471"/>
                    <a:pt x="283489" y="-6808"/>
                    <a:pt x="314052" y="1075"/>
                  </a:cubicBezTo>
                  <a:close/>
                </a:path>
              </a:pathLst>
            </a:custGeom>
            <a:solidFill>
              <a:srgbClr val="BFB19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1136" name="Google Shape;1136;p39"/>
          <p:cNvGrpSpPr/>
          <p:nvPr/>
        </p:nvGrpSpPr>
        <p:grpSpPr>
          <a:xfrm>
            <a:off x="2449195" y="1462405"/>
            <a:ext cx="7402195" cy="412750"/>
            <a:chOff x="2449195" y="1462405"/>
            <a:chExt cx="7402195" cy="412750"/>
          </a:xfrm>
        </p:grpSpPr>
        <p:sp>
          <p:nvSpPr>
            <p:cNvPr id="1137" name="Google Shape;1137;p39"/>
            <p:cNvSpPr/>
            <p:nvPr/>
          </p:nvSpPr>
          <p:spPr>
            <a:xfrm>
              <a:off x="2449195" y="1462405"/>
              <a:ext cx="7402195" cy="361950"/>
            </a:xfrm>
            <a:prstGeom prst="roundRect">
              <a:avLst>
                <a:gd fmla="val 5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38" name="Google Shape;1138;p39"/>
            <p:cNvSpPr txBox="1"/>
            <p:nvPr/>
          </p:nvSpPr>
          <p:spPr>
            <a:xfrm>
              <a:off x="4522470" y="1495425"/>
              <a:ext cx="3600450" cy="34099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ko-KR" sz="1700" u="none" cap="none" strike="noStrik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01 Member Table</a:t>
              </a:r>
              <a:endParaRPr b="0" i="0" sz="17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9" name="Google Shape;1139;p39"/>
            <p:cNvSpPr/>
            <p:nvPr/>
          </p:nvSpPr>
          <p:spPr>
            <a:xfrm>
              <a:off x="2530475" y="1573530"/>
              <a:ext cx="292735" cy="300990"/>
            </a:xfrm>
            <a:custGeom>
              <a:rect b="b" l="l" r="r" t="t"/>
              <a:pathLst>
                <a:path extrusionOk="0" h="625402" w="607199">
                  <a:moveTo>
                    <a:pt x="537601" y="271599"/>
                  </a:moveTo>
                  <a:cubicBezTo>
                    <a:pt x="573930" y="273438"/>
                    <a:pt x="602111" y="288694"/>
                    <a:pt x="606588" y="311939"/>
                  </a:cubicBezTo>
                  <a:cubicBezTo>
                    <a:pt x="612557" y="342933"/>
                    <a:pt x="574125" y="376392"/>
                    <a:pt x="520747" y="386672"/>
                  </a:cubicBezTo>
                  <a:cubicBezTo>
                    <a:pt x="467369" y="396952"/>
                    <a:pt x="419259" y="380160"/>
                    <a:pt x="413290" y="349167"/>
                  </a:cubicBezTo>
                  <a:cubicBezTo>
                    <a:pt x="407321" y="318173"/>
                    <a:pt x="445753" y="284715"/>
                    <a:pt x="499131" y="274434"/>
                  </a:cubicBezTo>
                  <a:cubicBezTo>
                    <a:pt x="512476" y="271864"/>
                    <a:pt x="525491" y="270986"/>
                    <a:pt x="537601" y="271599"/>
                  </a:cubicBezTo>
                  <a:close/>
                  <a:moveTo>
                    <a:pt x="234284" y="229392"/>
                  </a:moveTo>
                  <a:cubicBezTo>
                    <a:pt x="316101" y="229392"/>
                    <a:pt x="382427" y="296080"/>
                    <a:pt x="382427" y="378343"/>
                  </a:cubicBezTo>
                  <a:lnTo>
                    <a:pt x="379180" y="394513"/>
                  </a:lnTo>
                  <a:lnTo>
                    <a:pt x="394001" y="416143"/>
                  </a:lnTo>
                  <a:cubicBezTo>
                    <a:pt x="400865" y="432110"/>
                    <a:pt x="404661" y="449666"/>
                    <a:pt x="404661" y="468094"/>
                  </a:cubicBezTo>
                  <a:cubicBezTo>
                    <a:pt x="404661" y="523378"/>
                    <a:pt x="370499" y="570812"/>
                    <a:pt x="321813" y="591074"/>
                  </a:cubicBezTo>
                  <a:lnTo>
                    <a:pt x="277074" y="599961"/>
                  </a:lnTo>
                  <a:lnTo>
                    <a:pt x="254534" y="614914"/>
                  </a:lnTo>
                  <a:cubicBezTo>
                    <a:pt x="238306" y="621667"/>
                    <a:pt x="220463" y="625402"/>
                    <a:pt x="201734" y="625402"/>
                  </a:cubicBezTo>
                  <a:cubicBezTo>
                    <a:pt x="164276" y="625402"/>
                    <a:pt x="130364" y="610463"/>
                    <a:pt x="105816" y="586310"/>
                  </a:cubicBezTo>
                  <a:lnTo>
                    <a:pt x="79815" y="548365"/>
                  </a:lnTo>
                  <a:lnTo>
                    <a:pt x="39730" y="521773"/>
                  </a:lnTo>
                  <a:cubicBezTo>
                    <a:pt x="15183" y="497620"/>
                    <a:pt x="0" y="464253"/>
                    <a:pt x="0" y="427397"/>
                  </a:cubicBezTo>
                  <a:cubicBezTo>
                    <a:pt x="0" y="372113"/>
                    <a:pt x="34162" y="324679"/>
                    <a:pt x="82848" y="304418"/>
                  </a:cubicBezTo>
                  <a:lnTo>
                    <a:pt x="112415" y="298544"/>
                  </a:lnTo>
                  <a:lnTo>
                    <a:pt x="129531" y="273019"/>
                  </a:lnTo>
                  <a:cubicBezTo>
                    <a:pt x="156340" y="246064"/>
                    <a:pt x="193376" y="229392"/>
                    <a:pt x="234284" y="229392"/>
                  </a:cubicBezTo>
                  <a:close/>
                  <a:moveTo>
                    <a:pt x="470009" y="100346"/>
                  </a:moveTo>
                  <a:cubicBezTo>
                    <a:pt x="478421" y="101230"/>
                    <a:pt x="485847" y="104223"/>
                    <a:pt x="491704" y="109510"/>
                  </a:cubicBezTo>
                  <a:cubicBezTo>
                    <a:pt x="515134" y="130659"/>
                    <a:pt x="504601" y="180514"/>
                    <a:pt x="468177" y="220866"/>
                  </a:cubicBezTo>
                  <a:cubicBezTo>
                    <a:pt x="431754" y="261217"/>
                    <a:pt x="383234" y="276783"/>
                    <a:pt x="359804" y="255634"/>
                  </a:cubicBezTo>
                  <a:cubicBezTo>
                    <a:pt x="336375" y="234485"/>
                    <a:pt x="346908" y="184630"/>
                    <a:pt x="383331" y="144278"/>
                  </a:cubicBezTo>
                  <a:cubicBezTo>
                    <a:pt x="410649" y="114015"/>
                    <a:pt x="444771" y="97693"/>
                    <a:pt x="470009" y="100346"/>
                  </a:cubicBezTo>
                  <a:close/>
                  <a:moveTo>
                    <a:pt x="119388" y="31433"/>
                  </a:moveTo>
                  <a:cubicBezTo>
                    <a:pt x="150951" y="31433"/>
                    <a:pt x="176538" y="75499"/>
                    <a:pt x="176538" y="129858"/>
                  </a:cubicBezTo>
                  <a:cubicBezTo>
                    <a:pt x="176538" y="184217"/>
                    <a:pt x="150951" y="228283"/>
                    <a:pt x="119388" y="228283"/>
                  </a:cubicBezTo>
                  <a:cubicBezTo>
                    <a:pt x="87825" y="228283"/>
                    <a:pt x="62238" y="184217"/>
                    <a:pt x="62238" y="129858"/>
                  </a:cubicBezTo>
                  <a:cubicBezTo>
                    <a:pt x="62238" y="75499"/>
                    <a:pt x="87825" y="31433"/>
                    <a:pt x="119388" y="31433"/>
                  </a:cubicBezTo>
                  <a:close/>
                  <a:moveTo>
                    <a:pt x="314052" y="1075"/>
                  </a:moveTo>
                  <a:cubicBezTo>
                    <a:pt x="344614" y="8958"/>
                    <a:pt x="358385" y="58017"/>
                    <a:pt x="344809" y="110654"/>
                  </a:cubicBezTo>
                  <a:cubicBezTo>
                    <a:pt x="331233" y="163290"/>
                    <a:pt x="295452" y="199570"/>
                    <a:pt x="264889" y="191687"/>
                  </a:cubicBezTo>
                  <a:cubicBezTo>
                    <a:pt x="234326" y="183804"/>
                    <a:pt x="220555" y="134744"/>
                    <a:pt x="234131" y="82108"/>
                  </a:cubicBezTo>
                  <a:cubicBezTo>
                    <a:pt x="247707" y="29471"/>
                    <a:pt x="283489" y="-6808"/>
                    <a:pt x="314052" y="1075"/>
                  </a:cubicBezTo>
                  <a:close/>
                </a:path>
              </a:pathLst>
            </a:custGeom>
            <a:solidFill>
              <a:srgbClr val="BFB19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1140" name="Google Shape;1140;p39"/>
          <p:cNvGrpSpPr/>
          <p:nvPr/>
        </p:nvGrpSpPr>
        <p:grpSpPr>
          <a:xfrm>
            <a:off x="2449195" y="4430395"/>
            <a:ext cx="7402195" cy="412750"/>
            <a:chOff x="2449195" y="4430395"/>
            <a:chExt cx="7402195" cy="412750"/>
          </a:xfrm>
        </p:grpSpPr>
        <p:sp>
          <p:nvSpPr>
            <p:cNvPr id="1141" name="Google Shape;1141;p39"/>
            <p:cNvSpPr/>
            <p:nvPr/>
          </p:nvSpPr>
          <p:spPr>
            <a:xfrm>
              <a:off x="2449195" y="4430395"/>
              <a:ext cx="7402195" cy="361950"/>
            </a:xfrm>
            <a:prstGeom prst="roundRect">
              <a:avLst>
                <a:gd fmla="val 5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42" name="Google Shape;1142;p39"/>
            <p:cNvSpPr txBox="1"/>
            <p:nvPr/>
          </p:nvSpPr>
          <p:spPr>
            <a:xfrm>
              <a:off x="4522470" y="4463415"/>
              <a:ext cx="3600450" cy="34861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ko-KR" sz="1700" u="none" cap="none" strike="noStrik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07 Reserve Table</a:t>
              </a:r>
              <a:endParaRPr b="0" i="0" sz="17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3" name="Google Shape;1143;p39"/>
            <p:cNvSpPr/>
            <p:nvPr/>
          </p:nvSpPr>
          <p:spPr>
            <a:xfrm>
              <a:off x="2530475" y="4541520"/>
              <a:ext cx="292735" cy="300990"/>
            </a:xfrm>
            <a:custGeom>
              <a:rect b="b" l="l" r="r" t="t"/>
              <a:pathLst>
                <a:path extrusionOk="0" h="625402" w="607199">
                  <a:moveTo>
                    <a:pt x="537601" y="271599"/>
                  </a:moveTo>
                  <a:cubicBezTo>
                    <a:pt x="573930" y="273438"/>
                    <a:pt x="602111" y="288694"/>
                    <a:pt x="606588" y="311939"/>
                  </a:cubicBezTo>
                  <a:cubicBezTo>
                    <a:pt x="612557" y="342933"/>
                    <a:pt x="574125" y="376392"/>
                    <a:pt x="520747" y="386672"/>
                  </a:cubicBezTo>
                  <a:cubicBezTo>
                    <a:pt x="467369" y="396952"/>
                    <a:pt x="419259" y="380160"/>
                    <a:pt x="413290" y="349167"/>
                  </a:cubicBezTo>
                  <a:cubicBezTo>
                    <a:pt x="407321" y="318173"/>
                    <a:pt x="445753" y="284715"/>
                    <a:pt x="499131" y="274434"/>
                  </a:cubicBezTo>
                  <a:cubicBezTo>
                    <a:pt x="512476" y="271864"/>
                    <a:pt x="525491" y="270986"/>
                    <a:pt x="537601" y="271599"/>
                  </a:cubicBezTo>
                  <a:close/>
                  <a:moveTo>
                    <a:pt x="234284" y="229392"/>
                  </a:moveTo>
                  <a:cubicBezTo>
                    <a:pt x="316101" y="229392"/>
                    <a:pt x="382427" y="296080"/>
                    <a:pt x="382427" y="378343"/>
                  </a:cubicBezTo>
                  <a:lnTo>
                    <a:pt x="379180" y="394513"/>
                  </a:lnTo>
                  <a:lnTo>
                    <a:pt x="394001" y="416143"/>
                  </a:lnTo>
                  <a:cubicBezTo>
                    <a:pt x="400865" y="432110"/>
                    <a:pt x="404661" y="449666"/>
                    <a:pt x="404661" y="468094"/>
                  </a:cubicBezTo>
                  <a:cubicBezTo>
                    <a:pt x="404661" y="523378"/>
                    <a:pt x="370499" y="570812"/>
                    <a:pt x="321813" y="591074"/>
                  </a:cubicBezTo>
                  <a:lnTo>
                    <a:pt x="277074" y="599961"/>
                  </a:lnTo>
                  <a:lnTo>
                    <a:pt x="254534" y="614914"/>
                  </a:lnTo>
                  <a:cubicBezTo>
                    <a:pt x="238306" y="621667"/>
                    <a:pt x="220463" y="625402"/>
                    <a:pt x="201734" y="625402"/>
                  </a:cubicBezTo>
                  <a:cubicBezTo>
                    <a:pt x="164276" y="625402"/>
                    <a:pt x="130364" y="610463"/>
                    <a:pt x="105816" y="586310"/>
                  </a:cubicBezTo>
                  <a:lnTo>
                    <a:pt x="79815" y="548365"/>
                  </a:lnTo>
                  <a:lnTo>
                    <a:pt x="39730" y="521773"/>
                  </a:lnTo>
                  <a:cubicBezTo>
                    <a:pt x="15183" y="497620"/>
                    <a:pt x="0" y="464253"/>
                    <a:pt x="0" y="427397"/>
                  </a:cubicBezTo>
                  <a:cubicBezTo>
                    <a:pt x="0" y="372113"/>
                    <a:pt x="34162" y="324679"/>
                    <a:pt x="82848" y="304418"/>
                  </a:cubicBezTo>
                  <a:lnTo>
                    <a:pt x="112415" y="298544"/>
                  </a:lnTo>
                  <a:lnTo>
                    <a:pt x="129531" y="273019"/>
                  </a:lnTo>
                  <a:cubicBezTo>
                    <a:pt x="156340" y="246064"/>
                    <a:pt x="193376" y="229392"/>
                    <a:pt x="234284" y="229392"/>
                  </a:cubicBezTo>
                  <a:close/>
                  <a:moveTo>
                    <a:pt x="470009" y="100346"/>
                  </a:moveTo>
                  <a:cubicBezTo>
                    <a:pt x="478421" y="101230"/>
                    <a:pt x="485847" y="104223"/>
                    <a:pt x="491704" y="109510"/>
                  </a:cubicBezTo>
                  <a:cubicBezTo>
                    <a:pt x="515134" y="130659"/>
                    <a:pt x="504601" y="180514"/>
                    <a:pt x="468177" y="220866"/>
                  </a:cubicBezTo>
                  <a:cubicBezTo>
                    <a:pt x="431754" y="261217"/>
                    <a:pt x="383234" y="276783"/>
                    <a:pt x="359804" y="255634"/>
                  </a:cubicBezTo>
                  <a:cubicBezTo>
                    <a:pt x="336375" y="234485"/>
                    <a:pt x="346908" y="184630"/>
                    <a:pt x="383331" y="144278"/>
                  </a:cubicBezTo>
                  <a:cubicBezTo>
                    <a:pt x="410649" y="114015"/>
                    <a:pt x="444771" y="97693"/>
                    <a:pt x="470009" y="100346"/>
                  </a:cubicBezTo>
                  <a:close/>
                  <a:moveTo>
                    <a:pt x="119388" y="31433"/>
                  </a:moveTo>
                  <a:cubicBezTo>
                    <a:pt x="150951" y="31433"/>
                    <a:pt x="176538" y="75499"/>
                    <a:pt x="176538" y="129858"/>
                  </a:cubicBezTo>
                  <a:cubicBezTo>
                    <a:pt x="176538" y="184217"/>
                    <a:pt x="150951" y="228283"/>
                    <a:pt x="119388" y="228283"/>
                  </a:cubicBezTo>
                  <a:cubicBezTo>
                    <a:pt x="87825" y="228283"/>
                    <a:pt x="62238" y="184217"/>
                    <a:pt x="62238" y="129858"/>
                  </a:cubicBezTo>
                  <a:cubicBezTo>
                    <a:pt x="62238" y="75499"/>
                    <a:pt x="87825" y="31433"/>
                    <a:pt x="119388" y="31433"/>
                  </a:cubicBezTo>
                  <a:close/>
                  <a:moveTo>
                    <a:pt x="314052" y="1075"/>
                  </a:moveTo>
                  <a:cubicBezTo>
                    <a:pt x="344614" y="8958"/>
                    <a:pt x="358385" y="58017"/>
                    <a:pt x="344809" y="110654"/>
                  </a:cubicBezTo>
                  <a:cubicBezTo>
                    <a:pt x="331233" y="163290"/>
                    <a:pt x="295452" y="199570"/>
                    <a:pt x="264889" y="191687"/>
                  </a:cubicBezTo>
                  <a:cubicBezTo>
                    <a:pt x="234326" y="183804"/>
                    <a:pt x="220555" y="134744"/>
                    <a:pt x="234131" y="82108"/>
                  </a:cubicBezTo>
                  <a:cubicBezTo>
                    <a:pt x="247707" y="29471"/>
                    <a:pt x="283489" y="-6808"/>
                    <a:pt x="314052" y="1075"/>
                  </a:cubicBezTo>
                  <a:close/>
                </a:path>
              </a:pathLst>
            </a:custGeom>
            <a:solidFill>
              <a:srgbClr val="BFB19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1144" name="Google Shape;1144;p39"/>
          <p:cNvGrpSpPr/>
          <p:nvPr/>
        </p:nvGrpSpPr>
        <p:grpSpPr>
          <a:xfrm>
            <a:off x="2449195" y="4925060"/>
            <a:ext cx="7402195" cy="412750"/>
            <a:chOff x="2449195" y="4925060"/>
            <a:chExt cx="7402195" cy="412750"/>
          </a:xfrm>
        </p:grpSpPr>
        <p:sp>
          <p:nvSpPr>
            <p:cNvPr id="1145" name="Google Shape;1145;p39"/>
            <p:cNvSpPr/>
            <p:nvPr/>
          </p:nvSpPr>
          <p:spPr>
            <a:xfrm>
              <a:off x="2449195" y="4925060"/>
              <a:ext cx="7402195" cy="361950"/>
            </a:xfrm>
            <a:prstGeom prst="roundRect">
              <a:avLst>
                <a:gd fmla="val 5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46" name="Google Shape;1146;p39"/>
            <p:cNvSpPr txBox="1"/>
            <p:nvPr/>
          </p:nvSpPr>
          <p:spPr>
            <a:xfrm>
              <a:off x="4522470" y="4958080"/>
              <a:ext cx="3600450" cy="34861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ko-KR" sz="1700" u="none" cap="none" strike="noStrik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08 Care Table</a:t>
              </a:r>
              <a:endParaRPr b="0" i="0" sz="17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7" name="Google Shape;1147;p39"/>
            <p:cNvSpPr/>
            <p:nvPr/>
          </p:nvSpPr>
          <p:spPr>
            <a:xfrm>
              <a:off x="2530475" y="5036185"/>
              <a:ext cx="292735" cy="300990"/>
            </a:xfrm>
            <a:custGeom>
              <a:rect b="b" l="l" r="r" t="t"/>
              <a:pathLst>
                <a:path extrusionOk="0" h="625402" w="607199">
                  <a:moveTo>
                    <a:pt x="537601" y="271599"/>
                  </a:moveTo>
                  <a:cubicBezTo>
                    <a:pt x="573930" y="273438"/>
                    <a:pt x="602111" y="288694"/>
                    <a:pt x="606588" y="311939"/>
                  </a:cubicBezTo>
                  <a:cubicBezTo>
                    <a:pt x="612557" y="342933"/>
                    <a:pt x="574125" y="376392"/>
                    <a:pt x="520747" y="386672"/>
                  </a:cubicBezTo>
                  <a:cubicBezTo>
                    <a:pt x="467369" y="396952"/>
                    <a:pt x="419259" y="380160"/>
                    <a:pt x="413290" y="349167"/>
                  </a:cubicBezTo>
                  <a:cubicBezTo>
                    <a:pt x="407321" y="318173"/>
                    <a:pt x="445753" y="284715"/>
                    <a:pt x="499131" y="274434"/>
                  </a:cubicBezTo>
                  <a:cubicBezTo>
                    <a:pt x="512476" y="271864"/>
                    <a:pt x="525491" y="270986"/>
                    <a:pt x="537601" y="271599"/>
                  </a:cubicBezTo>
                  <a:close/>
                  <a:moveTo>
                    <a:pt x="234284" y="229392"/>
                  </a:moveTo>
                  <a:cubicBezTo>
                    <a:pt x="316101" y="229392"/>
                    <a:pt x="382427" y="296080"/>
                    <a:pt x="382427" y="378343"/>
                  </a:cubicBezTo>
                  <a:lnTo>
                    <a:pt x="379180" y="394513"/>
                  </a:lnTo>
                  <a:lnTo>
                    <a:pt x="394001" y="416143"/>
                  </a:lnTo>
                  <a:cubicBezTo>
                    <a:pt x="400865" y="432110"/>
                    <a:pt x="404661" y="449666"/>
                    <a:pt x="404661" y="468094"/>
                  </a:cubicBezTo>
                  <a:cubicBezTo>
                    <a:pt x="404661" y="523378"/>
                    <a:pt x="370499" y="570812"/>
                    <a:pt x="321813" y="591074"/>
                  </a:cubicBezTo>
                  <a:lnTo>
                    <a:pt x="277074" y="599961"/>
                  </a:lnTo>
                  <a:lnTo>
                    <a:pt x="254534" y="614914"/>
                  </a:lnTo>
                  <a:cubicBezTo>
                    <a:pt x="238306" y="621667"/>
                    <a:pt x="220463" y="625402"/>
                    <a:pt x="201734" y="625402"/>
                  </a:cubicBezTo>
                  <a:cubicBezTo>
                    <a:pt x="164276" y="625402"/>
                    <a:pt x="130364" y="610463"/>
                    <a:pt x="105816" y="586310"/>
                  </a:cubicBezTo>
                  <a:lnTo>
                    <a:pt x="79815" y="548365"/>
                  </a:lnTo>
                  <a:lnTo>
                    <a:pt x="39730" y="521773"/>
                  </a:lnTo>
                  <a:cubicBezTo>
                    <a:pt x="15183" y="497620"/>
                    <a:pt x="0" y="464253"/>
                    <a:pt x="0" y="427397"/>
                  </a:cubicBezTo>
                  <a:cubicBezTo>
                    <a:pt x="0" y="372113"/>
                    <a:pt x="34162" y="324679"/>
                    <a:pt x="82848" y="304418"/>
                  </a:cubicBezTo>
                  <a:lnTo>
                    <a:pt x="112415" y="298544"/>
                  </a:lnTo>
                  <a:lnTo>
                    <a:pt x="129531" y="273019"/>
                  </a:lnTo>
                  <a:cubicBezTo>
                    <a:pt x="156340" y="246064"/>
                    <a:pt x="193376" y="229392"/>
                    <a:pt x="234284" y="229392"/>
                  </a:cubicBezTo>
                  <a:close/>
                  <a:moveTo>
                    <a:pt x="470009" y="100346"/>
                  </a:moveTo>
                  <a:cubicBezTo>
                    <a:pt x="478421" y="101230"/>
                    <a:pt x="485847" y="104223"/>
                    <a:pt x="491704" y="109510"/>
                  </a:cubicBezTo>
                  <a:cubicBezTo>
                    <a:pt x="515134" y="130659"/>
                    <a:pt x="504601" y="180514"/>
                    <a:pt x="468177" y="220866"/>
                  </a:cubicBezTo>
                  <a:cubicBezTo>
                    <a:pt x="431754" y="261217"/>
                    <a:pt x="383234" y="276783"/>
                    <a:pt x="359804" y="255634"/>
                  </a:cubicBezTo>
                  <a:cubicBezTo>
                    <a:pt x="336375" y="234485"/>
                    <a:pt x="346908" y="184630"/>
                    <a:pt x="383331" y="144278"/>
                  </a:cubicBezTo>
                  <a:cubicBezTo>
                    <a:pt x="410649" y="114015"/>
                    <a:pt x="444771" y="97693"/>
                    <a:pt x="470009" y="100346"/>
                  </a:cubicBezTo>
                  <a:close/>
                  <a:moveTo>
                    <a:pt x="119388" y="31433"/>
                  </a:moveTo>
                  <a:cubicBezTo>
                    <a:pt x="150951" y="31433"/>
                    <a:pt x="176538" y="75499"/>
                    <a:pt x="176538" y="129858"/>
                  </a:cubicBezTo>
                  <a:cubicBezTo>
                    <a:pt x="176538" y="184217"/>
                    <a:pt x="150951" y="228283"/>
                    <a:pt x="119388" y="228283"/>
                  </a:cubicBezTo>
                  <a:cubicBezTo>
                    <a:pt x="87825" y="228283"/>
                    <a:pt x="62238" y="184217"/>
                    <a:pt x="62238" y="129858"/>
                  </a:cubicBezTo>
                  <a:cubicBezTo>
                    <a:pt x="62238" y="75499"/>
                    <a:pt x="87825" y="31433"/>
                    <a:pt x="119388" y="31433"/>
                  </a:cubicBezTo>
                  <a:close/>
                  <a:moveTo>
                    <a:pt x="314052" y="1075"/>
                  </a:moveTo>
                  <a:cubicBezTo>
                    <a:pt x="344614" y="8958"/>
                    <a:pt x="358385" y="58017"/>
                    <a:pt x="344809" y="110654"/>
                  </a:cubicBezTo>
                  <a:cubicBezTo>
                    <a:pt x="331233" y="163290"/>
                    <a:pt x="295452" y="199570"/>
                    <a:pt x="264889" y="191687"/>
                  </a:cubicBezTo>
                  <a:cubicBezTo>
                    <a:pt x="234326" y="183804"/>
                    <a:pt x="220555" y="134744"/>
                    <a:pt x="234131" y="82108"/>
                  </a:cubicBezTo>
                  <a:cubicBezTo>
                    <a:pt x="247707" y="29471"/>
                    <a:pt x="283489" y="-6808"/>
                    <a:pt x="314052" y="1075"/>
                  </a:cubicBezTo>
                  <a:close/>
                </a:path>
              </a:pathLst>
            </a:custGeom>
            <a:solidFill>
              <a:srgbClr val="BFB19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1148" name="Google Shape;1148;p39"/>
          <p:cNvGrpSpPr/>
          <p:nvPr/>
        </p:nvGrpSpPr>
        <p:grpSpPr>
          <a:xfrm>
            <a:off x="2449195" y="5419725"/>
            <a:ext cx="7402195" cy="412750"/>
            <a:chOff x="2449195" y="5419725"/>
            <a:chExt cx="7402195" cy="412750"/>
          </a:xfrm>
        </p:grpSpPr>
        <p:sp>
          <p:nvSpPr>
            <p:cNvPr id="1149" name="Google Shape;1149;p39"/>
            <p:cNvSpPr/>
            <p:nvPr/>
          </p:nvSpPr>
          <p:spPr>
            <a:xfrm>
              <a:off x="2449195" y="5419725"/>
              <a:ext cx="7402195" cy="361950"/>
            </a:xfrm>
            <a:prstGeom prst="roundRect">
              <a:avLst>
                <a:gd fmla="val 5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50" name="Google Shape;1150;p39"/>
            <p:cNvSpPr txBox="1"/>
            <p:nvPr/>
          </p:nvSpPr>
          <p:spPr>
            <a:xfrm>
              <a:off x="4522470" y="5452745"/>
              <a:ext cx="1628140" cy="34861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ko-KR" sz="1700" u="none" cap="none" strike="noStrik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09 Note Table</a:t>
              </a:r>
              <a:endParaRPr b="0" i="0" sz="17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1" name="Google Shape;1151;p39"/>
            <p:cNvSpPr/>
            <p:nvPr/>
          </p:nvSpPr>
          <p:spPr>
            <a:xfrm>
              <a:off x="2530475" y="5530850"/>
              <a:ext cx="292735" cy="300990"/>
            </a:xfrm>
            <a:custGeom>
              <a:rect b="b" l="l" r="r" t="t"/>
              <a:pathLst>
                <a:path extrusionOk="0" h="625402" w="607199">
                  <a:moveTo>
                    <a:pt x="537601" y="271599"/>
                  </a:moveTo>
                  <a:cubicBezTo>
                    <a:pt x="573930" y="273438"/>
                    <a:pt x="602111" y="288694"/>
                    <a:pt x="606588" y="311939"/>
                  </a:cubicBezTo>
                  <a:cubicBezTo>
                    <a:pt x="612557" y="342933"/>
                    <a:pt x="574125" y="376392"/>
                    <a:pt x="520747" y="386672"/>
                  </a:cubicBezTo>
                  <a:cubicBezTo>
                    <a:pt x="467369" y="396952"/>
                    <a:pt x="419259" y="380160"/>
                    <a:pt x="413290" y="349167"/>
                  </a:cubicBezTo>
                  <a:cubicBezTo>
                    <a:pt x="407321" y="318173"/>
                    <a:pt x="445753" y="284715"/>
                    <a:pt x="499131" y="274434"/>
                  </a:cubicBezTo>
                  <a:cubicBezTo>
                    <a:pt x="512476" y="271864"/>
                    <a:pt x="525491" y="270986"/>
                    <a:pt x="537601" y="271599"/>
                  </a:cubicBezTo>
                  <a:close/>
                  <a:moveTo>
                    <a:pt x="234284" y="229392"/>
                  </a:moveTo>
                  <a:cubicBezTo>
                    <a:pt x="316101" y="229392"/>
                    <a:pt x="382427" y="296080"/>
                    <a:pt x="382427" y="378343"/>
                  </a:cubicBezTo>
                  <a:lnTo>
                    <a:pt x="379180" y="394513"/>
                  </a:lnTo>
                  <a:lnTo>
                    <a:pt x="394001" y="416143"/>
                  </a:lnTo>
                  <a:cubicBezTo>
                    <a:pt x="400865" y="432110"/>
                    <a:pt x="404661" y="449666"/>
                    <a:pt x="404661" y="468094"/>
                  </a:cubicBezTo>
                  <a:cubicBezTo>
                    <a:pt x="404661" y="523378"/>
                    <a:pt x="370499" y="570812"/>
                    <a:pt x="321813" y="591074"/>
                  </a:cubicBezTo>
                  <a:lnTo>
                    <a:pt x="277074" y="599961"/>
                  </a:lnTo>
                  <a:lnTo>
                    <a:pt x="254534" y="614914"/>
                  </a:lnTo>
                  <a:cubicBezTo>
                    <a:pt x="238306" y="621667"/>
                    <a:pt x="220463" y="625402"/>
                    <a:pt x="201734" y="625402"/>
                  </a:cubicBezTo>
                  <a:cubicBezTo>
                    <a:pt x="164276" y="625402"/>
                    <a:pt x="130364" y="610463"/>
                    <a:pt x="105816" y="586310"/>
                  </a:cubicBezTo>
                  <a:lnTo>
                    <a:pt x="79815" y="548365"/>
                  </a:lnTo>
                  <a:lnTo>
                    <a:pt x="39730" y="521773"/>
                  </a:lnTo>
                  <a:cubicBezTo>
                    <a:pt x="15183" y="497620"/>
                    <a:pt x="0" y="464253"/>
                    <a:pt x="0" y="427397"/>
                  </a:cubicBezTo>
                  <a:cubicBezTo>
                    <a:pt x="0" y="372113"/>
                    <a:pt x="34162" y="324679"/>
                    <a:pt x="82848" y="304418"/>
                  </a:cubicBezTo>
                  <a:lnTo>
                    <a:pt x="112415" y="298544"/>
                  </a:lnTo>
                  <a:lnTo>
                    <a:pt x="129531" y="273019"/>
                  </a:lnTo>
                  <a:cubicBezTo>
                    <a:pt x="156340" y="246064"/>
                    <a:pt x="193376" y="229392"/>
                    <a:pt x="234284" y="229392"/>
                  </a:cubicBezTo>
                  <a:close/>
                  <a:moveTo>
                    <a:pt x="470009" y="100346"/>
                  </a:moveTo>
                  <a:cubicBezTo>
                    <a:pt x="478421" y="101230"/>
                    <a:pt x="485847" y="104223"/>
                    <a:pt x="491704" y="109510"/>
                  </a:cubicBezTo>
                  <a:cubicBezTo>
                    <a:pt x="515134" y="130659"/>
                    <a:pt x="504601" y="180514"/>
                    <a:pt x="468177" y="220866"/>
                  </a:cubicBezTo>
                  <a:cubicBezTo>
                    <a:pt x="431754" y="261217"/>
                    <a:pt x="383234" y="276783"/>
                    <a:pt x="359804" y="255634"/>
                  </a:cubicBezTo>
                  <a:cubicBezTo>
                    <a:pt x="336375" y="234485"/>
                    <a:pt x="346908" y="184630"/>
                    <a:pt x="383331" y="144278"/>
                  </a:cubicBezTo>
                  <a:cubicBezTo>
                    <a:pt x="410649" y="114015"/>
                    <a:pt x="444771" y="97693"/>
                    <a:pt x="470009" y="100346"/>
                  </a:cubicBezTo>
                  <a:close/>
                  <a:moveTo>
                    <a:pt x="119388" y="31433"/>
                  </a:moveTo>
                  <a:cubicBezTo>
                    <a:pt x="150951" y="31433"/>
                    <a:pt x="176538" y="75499"/>
                    <a:pt x="176538" y="129858"/>
                  </a:cubicBezTo>
                  <a:cubicBezTo>
                    <a:pt x="176538" y="184217"/>
                    <a:pt x="150951" y="228283"/>
                    <a:pt x="119388" y="228283"/>
                  </a:cubicBezTo>
                  <a:cubicBezTo>
                    <a:pt x="87825" y="228283"/>
                    <a:pt x="62238" y="184217"/>
                    <a:pt x="62238" y="129858"/>
                  </a:cubicBezTo>
                  <a:cubicBezTo>
                    <a:pt x="62238" y="75499"/>
                    <a:pt x="87825" y="31433"/>
                    <a:pt x="119388" y="31433"/>
                  </a:cubicBezTo>
                  <a:close/>
                  <a:moveTo>
                    <a:pt x="314052" y="1075"/>
                  </a:moveTo>
                  <a:cubicBezTo>
                    <a:pt x="344614" y="8958"/>
                    <a:pt x="358385" y="58017"/>
                    <a:pt x="344809" y="110654"/>
                  </a:cubicBezTo>
                  <a:cubicBezTo>
                    <a:pt x="331233" y="163290"/>
                    <a:pt x="295452" y="199570"/>
                    <a:pt x="264889" y="191687"/>
                  </a:cubicBezTo>
                  <a:cubicBezTo>
                    <a:pt x="234326" y="183804"/>
                    <a:pt x="220555" y="134744"/>
                    <a:pt x="234131" y="82108"/>
                  </a:cubicBezTo>
                  <a:cubicBezTo>
                    <a:pt x="247707" y="29471"/>
                    <a:pt x="283489" y="-6808"/>
                    <a:pt x="314052" y="1075"/>
                  </a:cubicBezTo>
                  <a:close/>
                </a:path>
              </a:pathLst>
            </a:custGeom>
            <a:solidFill>
              <a:srgbClr val="BFB19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1152" name="Google Shape;1152;p39"/>
          <p:cNvGrpSpPr/>
          <p:nvPr/>
        </p:nvGrpSpPr>
        <p:grpSpPr>
          <a:xfrm>
            <a:off x="2449195" y="6409055"/>
            <a:ext cx="7402195" cy="412750"/>
            <a:chOff x="2449195" y="6409055"/>
            <a:chExt cx="7402195" cy="412750"/>
          </a:xfrm>
        </p:grpSpPr>
        <p:sp>
          <p:nvSpPr>
            <p:cNvPr id="1153" name="Google Shape;1153;p39"/>
            <p:cNvSpPr/>
            <p:nvPr/>
          </p:nvSpPr>
          <p:spPr>
            <a:xfrm>
              <a:off x="2449195" y="6409055"/>
              <a:ext cx="7402195" cy="361950"/>
            </a:xfrm>
            <a:prstGeom prst="roundRect">
              <a:avLst>
                <a:gd fmla="val 5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54" name="Google Shape;1154;p39"/>
            <p:cNvSpPr txBox="1"/>
            <p:nvPr/>
          </p:nvSpPr>
          <p:spPr>
            <a:xfrm>
              <a:off x="4522470" y="6442075"/>
              <a:ext cx="3600450" cy="34861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ko-KR" sz="1700" u="none" cap="none" strike="noStrik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11 Singo Table</a:t>
              </a:r>
              <a:endParaRPr b="0" i="0" sz="17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5" name="Google Shape;1155;p39"/>
            <p:cNvSpPr/>
            <p:nvPr/>
          </p:nvSpPr>
          <p:spPr>
            <a:xfrm>
              <a:off x="2530475" y="6520180"/>
              <a:ext cx="292735" cy="300990"/>
            </a:xfrm>
            <a:custGeom>
              <a:rect b="b" l="l" r="r" t="t"/>
              <a:pathLst>
                <a:path extrusionOk="0" h="625402" w="607199">
                  <a:moveTo>
                    <a:pt x="537601" y="271599"/>
                  </a:moveTo>
                  <a:cubicBezTo>
                    <a:pt x="573930" y="273438"/>
                    <a:pt x="602111" y="288694"/>
                    <a:pt x="606588" y="311939"/>
                  </a:cubicBezTo>
                  <a:cubicBezTo>
                    <a:pt x="612557" y="342933"/>
                    <a:pt x="574125" y="376392"/>
                    <a:pt x="520747" y="386672"/>
                  </a:cubicBezTo>
                  <a:cubicBezTo>
                    <a:pt x="467369" y="396952"/>
                    <a:pt x="419259" y="380160"/>
                    <a:pt x="413290" y="349167"/>
                  </a:cubicBezTo>
                  <a:cubicBezTo>
                    <a:pt x="407321" y="318173"/>
                    <a:pt x="445753" y="284715"/>
                    <a:pt x="499131" y="274434"/>
                  </a:cubicBezTo>
                  <a:cubicBezTo>
                    <a:pt x="512476" y="271864"/>
                    <a:pt x="525491" y="270986"/>
                    <a:pt x="537601" y="271599"/>
                  </a:cubicBezTo>
                  <a:close/>
                  <a:moveTo>
                    <a:pt x="234284" y="229392"/>
                  </a:moveTo>
                  <a:cubicBezTo>
                    <a:pt x="316101" y="229392"/>
                    <a:pt x="382427" y="296080"/>
                    <a:pt x="382427" y="378343"/>
                  </a:cubicBezTo>
                  <a:lnTo>
                    <a:pt x="379180" y="394513"/>
                  </a:lnTo>
                  <a:lnTo>
                    <a:pt x="394001" y="416143"/>
                  </a:lnTo>
                  <a:cubicBezTo>
                    <a:pt x="400865" y="432110"/>
                    <a:pt x="404661" y="449666"/>
                    <a:pt x="404661" y="468094"/>
                  </a:cubicBezTo>
                  <a:cubicBezTo>
                    <a:pt x="404661" y="523378"/>
                    <a:pt x="370499" y="570812"/>
                    <a:pt x="321813" y="591074"/>
                  </a:cubicBezTo>
                  <a:lnTo>
                    <a:pt x="277074" y="599961"/>
                  </a:lnTo>
                  <a:lnTo>
                    <a:pt x="254534" y="614914"/>
                  </a:lnTo>
                  <a:cubicBezTo>
                    <a:pt x="238306" y="621667"/>
                    <a:pt x="220463" y="625402"/>
                    <a:pt x="201734" y="625402"/>
                  </a:cubicBezTo>
                  <a:cubicBezTo>
                    <a:pt x="164276" y="625402"/>
                    <a:pt x="130364" y="610463"/>
                    <a:pt x="105816" y="586310"/>
                  </a:cubicBezTo>
                  <a:lnTo>
                    <a:pt x="79815" y="548365"/>
                  </a:lnTo>
                  <a:lnTo>
                    <a:pt x="39730" y="521773"/>
                  </a:lnTo>
                  <a:cubicBezTo>
                    <a:pt x="15183" y="497620"/>
                    <a:pt x="0" y="464253"/>
                    <a:pt x="0" y="427397"/>
                  </a:cubicBezTo>
                  <a:cubicBezTo>
                    <a:pt x="0" y="372113"/>
                    <a:pt x="34162" y="324679"/>
                    <a:pt x="82848" y="304418"/>
                  </a:cubicBezTo>
                  <a:lnTo>
                    <a:pt x="112415" y="298544"/>
                  </a:lnTo>
                  <a:lnTo>
                    <a:pt x="129531" y="273019"/>
                  </a:lnTo>
                  <a:cubicBezTo>
                    <a:pt x="156340" y="246064"/>
                    <a:pt x="193376" y="229392"/>
                    <a:pt x="234284" y="229392"/>
                  </a:cubicBezTo>
                  <a:close/>
                  <a:moveTo>
                    <a:pt x="470009" y="100346"/>
                  </a:moveTo>
                  <a:cubicBezTo>
                    <a:pt x="478421" y="101230"/>
                    <a:pt x="485847" y="104223"/>
                    <a:pt x="491704" y="109510"/>
                  </a:cubicBezTo>
                  <a:cubicBezTo>
                    <a:pt x="515134" y="130659"/>
                    <a:pt x="504601" y="180514"/>
                    <a:pt x="468177" y="220866"/>
                  </a:cubicBezTo>
                  <a:cubicBezTo>
                    <a:pt x="431754" y="261217"/>
                    <a:pt x="383234" y="276783"/>
                    <a:pt x="359804" y="255634"/>
                  </a:cubicBezTo>
                  <a:cubicBezTo>
                    <a:pt x="336375" y="234485"/>
                    <a:pt x="346908" y="184630"/>
                    <a:pt x="383331" y="144278"/>
                  </a:cubicBezTo>
                  <a:cubicBezTo>
                    <a:pt x="410649" y="114015"/>
                    <a:pt x="444771" y="97693"/>
                    <a:pt x="470009" y="100346"/>
                  </a:cubicBezTo>
                  <a:close/>
                  <a:moveTo>
                    <a:pt x="119388" y="31433"/>
                  </a:moveTo>
                  <a:cubicBezTo>
                    <a:pt x="150951" y="31433"/>
                    <a:pt x="176538" y="75499"/>
                    <a:pt x="176538" y="129858"/>
                  </a:cubicBezTo>
                  <a:cubicBezTo>
                    <a:pt x="176538" y="184217"/>
                    <a:pt x="150951" y="228283"/>
                    <a:pt x="119388" y="228283"/>
                  </a:cubicBezTo>
                  <a:cubicBezTo>
                    <a:pt x="87825" y="228283"/>
                    <a:pt x="62238" y="184217"/>
                    <a:pt x="62238" y="129858"/>
                  </a:cubicBezTo>
                  <a:cubicBezTo>
                    <a:pt x="62238" y="75499"/>
                    <a:pt x="87825" y="31433"/>
                    <a:pt x="119388" y="31433"/>
                  </a:cubicBezTo>
                  <a:close/>
                  <a:moveTo>
                    <a:pt x="314052" y="1075"/>
                  </a:moveTo>
                  <a:cubicBezTo>
                    <a:pt x="344614" y="8958"/>
                    <a:pt x="358385" y="58017"/>
                    <a:pt x="344809" y="110654"/>
                  </a:cubicBezTo>
                  <a:cubicBezTo>
                    <a:pt x="331233" y="163290"/>
                    <a:pt x="295452" y="199570"/>
                    <a:pt x="264889" y="191687"/>
                  </a:cubicBezTo>
                  <a:cubicBezTo>
                    <a:pt x="234326" y="183804"/>
                    <a:pt x="220555" y="134744"/>
                    <a:pt x="234131" y="82108"/>
                  </a:cubicBezTo>
                  <a:cubicBezTo>
                    <a:pt x="247707" y="29471"/>
                    <a:pt x="283489" y="-6808"/>
                    <a:pt x="314052" y="1075"/>
                  </a:cubicBezTo>
                  <a:close/>
                </a:path>
              </a:pathLst>
            </a:custGeom>
            <a:solidFill>
              <a:srgbClr val="BFB19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1156" name="Google Shape;1156;p39"/>
          <p:cNvGrpSpPr/>
          <p:nvPr/>
        </p:nvGrpSpPr>
        <p:grpSpPr>
          <a:xfrm>
            <a:off x="2449195" y="5914390"/>
            <a:ext cx="7402195" cy="412750"/>
            <a:chOff x="2449195" y="5914390"/>
            <a:chExt cx="7402195" cy="412750"/>
          </a:xfrm>
        </p:grpSpPr>
        <p:sp>
          <p:nvSpPr>
            <p:cNvPr id="1157" name="Google Shape;1157;p39"/>
            <p:cNvSpPr/>
            <p:nvPr/>
          </p:nvSpPr>
          <p:spPr>
            <a:xfrm>
              <a:off x="2449195" y="5914390"/>
              <a:ext cx="7402195" cy="361950"/>
            </a:xfrm>
            <a:prstGeom prst="roundRect">
              <a:avLst>
                <a:gd fmla="val 5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58" name="Google Shape;1158;p39"/>
            <p:cNvSpPr txBox="1"/>
            <p:nvPr/>
          </p:nvSpPr>
          <p:spPr>
            <a:xfrm>
              <a:off x="4522470" y="5947410"/>
              <a:ext cx="1628140" cy="34861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ko-KR" sz="1700" u="none" cap="none" strike="noStrik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10 Qna Table</a:t>
              </a:r>
              <a:endParaRPr b="0" i="0" sz="17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9" name="Google Shape;1159;p39"/>
            <p:cNvSpPr/>
            <p:nvPr/>
          </p:nvSpPr>
          <p:spPr>
            <a:xfrm>
              <a:off x="2530475" y="6025515"/>
              <a:ext cx="292735" cy="300990"/>
            </a:xfrm>
            <a:custGeom>
              <a:rect b="b" l="l" r="r" t="t"/>
              <a:pathLst>
                <a:path extrusionOk="0" h="625402" w="607199">
                  <a:moveTo>
                    <a:pt x="537601" y="271599"/>
                  </a:moveTo>
                  <a:cubicBezTo>
                    <a:pt x="573930" y="273438"/>
                    <a:pt x="602111" y="288694"/>
                    <a:pt x="606588" y="311939"/>
                  </a:cubicBezTo>
                  <a:cubicBezTo>
                    <a:pt x="612557" y="342933"/>
                    <a:pt x="574125" y="376392"/>
                    <a:pt x="520747" y="386672"/>
                  </a:cubicBezTo>
                  <a:cubicBezTo>
                    <a:pt x="467369" y="396952"/>
                    <a:pt x="419259" y="380160"/>
                    <a:pt x="413290" y="349167"/>
                  </a:cubicBezTo>
                  <a:cubicBezTo>
                    <a:pt x="407321" y="318173"/>
                    <a:pt x="445753" y="284715"/>
                    <a:pt x="499131" y="274434"/>
                  </a:cubicBezTo>
                  <a:cubicBezTo>
                    <a:pt x="512476" y="271864"/>
                    <a:pt x="525491" y="270986"/>
                    <a:pt x="537601" y="271599"/>
                  </a:cubicBezTo>
                  <a:close/>
                  <a:moveTo>
                    <a:pt x="234284" y="229392"/>
                  </a:moveTo>
                  <a:cubicBezTo>
                    <a:pt x="316101" y="229392"/>
                    <a:pt x="382427" y="296080"/>
                    <a:pt x="382427" y="378343"/>
                  </a:cubicBezTo>
                  <a:lnTo>
                    <a:pt x="379180" y="394513"/>
                  </a:lnTo>
                  <a:lnTo>
                    <a:pt x="394001" y="416143"/>
                  </a:lnTo>
                  <a:cubicBezTo>
                    <a:pt x="400865" y="432110"/>
                    <a:pt x="404661" y="449666"/>
                    <a:pt x="404661" y="468094"/>
                  </a:cubicBezTo>
                  <a:cubicBezTo>
                    <a:pt x="404661" y="523378"/>
                    <a:pt x="370499" y="570812"/>
                    <a:pt x="321813" y="591074"/>
                  </a:cubicBezTo>
                  <a:lnTo>
                    <a:pt x="277074" y="599961"/>
                  </a:lnTo>
                  <a:lnTo>
                    <a:pt x="254534" y="614914"/>
                  </a:lnTo>
                  <a:cubicBezTo>
                    <a:pt x="238306" y="621667"/>
                    <a:pt x="220463" y="625402"/>
                    <a:pt x="201734" y="625402"/>
                  </a:cubicBezTo>
                  <a:cubicBezTo>
                    <a:pt x="164276" y="625402"/>
                    <a:pt x="130364" y="610463"/>
                    <a:pt x="105816" y="586310"/>
                  </a:cubicBezTo>
                  <a:lnTo>
                    <a:pt x="79815" y="548365"/>
                  </a:lnTo>
                  <a:lnTo>
                    <a:pt x="39730" y="521773"/>
                  </a:lnTo>
                  <a:cubicBezTo>
                    <a:pt x="15183" y="497620"/>
                    <a:pt x="0" y="464253"/>
                    <a:pt x="0" y="427397"/>
                  </a:cubicBezTo>
                  <a:cubicBezTo>
                    <a:pt x="0" y="372113"/>
                    <a:pt x="34162" y="324679"/>
                    <a:pt x="82848" y="304418"/>
                  </a:cubicBezTo>
                  <a:lnTo>
                    <a:pt x="112415" y="298544"/>
                  </a:lnTo>
                  <a:lnTo>
                    <a:pt x="129531" y="273019"/>
                  </a:lnTo>
                  <a:cubicBezTo>
                    <a:pt x="156340" y="246064"/>
                    <a:pt x="193376" y="229392"/>
                    <a:pt x="234284" y="229392"/>
                  </a:cubicBezTo>
                  <a:close/>
                  <a:moveTo>
                    <a:pt x="470009" y="100346"/>
                  </a:moveTo>
                  <a:cubicBezTo>
                    <a:pt x="478421" y="101230"/>
                    <a:pt x="485847" y="104223"/>
                    <a:pt x="491704" y="109510"/>
                  </a:cubicBezTo>
                  <a:cubicBezTo>
                    <a:pt x="515134" y="130659"/>
                    <a:pt x="504601" y="180514"/>
                    <a:pt x="468177" y="220866"/>
                  </a:cubicBezTo>
                  <a:cubicBezTo>
                    <a:pt x="431754" y="261217"/>
                    <a:pt x="383234" y="276783"/>
                    <a:pt x="359804" y="255634"/>
                  </a:cubicBezTo>
                  <a:cubicBezTo>
                    <a:pt x="336375" y="234485"/>
                    <a:pt x="346908" y="184630"/>
                    <a:pt x="383331" y="144278"/>
                  </a:cubicBezTo>
                  <a:cubicBezTo>
                    <a:pt x="410649" y="114015"/>
                    <a:pt x="444771" y="97693"/>
                    <a:pt x="470009" y="100346"/>
                  </a:cubicBezTo>
                  <a:close/>
                  <a:moveTo>
                    <a:pt x="119388" y="31433"/>
                  </a:moveTo>
                  <a:cubicBezTo>
                    <a:pt x="150951" y="31433"/>
                    <a:pt x="176538" y="75499"/>
                    <a:pt x="176538" y="129858"/>
                  </a:cubicBezTo>
                  <a:cubicBezTo>
                    <a:pt x="176538" y="184217"/>
                    <a:pt x="150951" y="228283"/>
                    <a:pt x="119388" y="228283"/>
                  </a:cubicBezTo>
                  <a:cubicBezTo>
                    <a:pt x="87825" y="228283"/>
                    <a:pt x="62238" y="184217"/>
                    <a:pt x="62238" y="129858"/>
                  </a:cubicBezTo>
                  <a:cubicBezTo>
                    <a:pt x="62238" y="75499"/>
                    <a:pt x="87825" y="31433"/>
                    <a:pt x="119388" y="31433"/>
                  </a:cubicBezTo>
                  <a:close/>
                  <a:moveTo>
                    <a:pt x="314052" y="1075"/>
                  </a:moveTo>
                  <a:cubicBezTo>
                    <a:pt x="344614" y="8958"/>
                    <a:pt x="358385" y="58017"/>
                    <a:pt x="344809" y="110654"/>
                  </a:cubicBezTo>
                  <a:cubicBezTo>
                    <a:pt x="331233" y="163290"/>
                    <a:pt x="295452" y="199570"/>
                    <a:pt x="264889" y="191687"/>
                  </a:cubicBezTo>
                  <a:cubicBezTo>
                    <a:pt x="234326" y="183804"/>
                    <a:pt x="220555" y="134744"/>
                    <a:pt x="234131" y="82108"/>
                  </a:cubicBezTo>
                  <a:cubicBezTo>
                    <a:pt x="247707" y="29471"/>
                    <a:pt x="283489" y="-6808"/>
                    <a:pt x="314052" y="1075"/>
                  </a:cubicBezTo>
                  <a:close/>
                </a:path>
              </a:pathLst>
            </a:custGeom>
            <a:solidFill>
              <a:srgbClr val="BFB19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D966"/>
        </a:solidFill>
      </p:bgPr>
    </p:bg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40"/>
          <p:cNvSpPr txBox="1"/>
          <p:nvPr/>
        </p:nvSpPr>
        <p:spPr>
          <a:xfrm>
            <a:off x="3381375" y="2910840"/>
            <a:ext cx="5486400" cy="6362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solidFill>
                <a:srgbClr val="BFB19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65" name="Google Shape;1165;p40"/>
          <p:cNvGrpSpPr/>
          <p:nvPr/>
        </p:nvGrpSpPr>
        <p:grpSpPr>
          <a:xfrm>
            <a:off x="3265170" y="875665"/>
            <a:ext cx="5966460" cy="748030"/>
            <a:chOff x="3265170" y="875665"/>
            <a:chExt cx="5966460" cy="748030"/>
          </a:xfrm>
        </p:grpSpPr>
        <p:sp>
          <p:nvSpPr>
            <p:cNvPr id="1166" name="Google Shape;1166;p40"/>
            <p:cNvSpPr/>
            <p:nvPr/>
          </p:nvSpPr>
          <p:spPr>
            <a:xfrm rot="10800000">
              <a:off x="3265170" y="875665"/>
              <a:ext cx="5966460" cy="695325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B4A48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67" name="Google Shape;1167;p40"/>
            <p:cNvSpPr txBox="1"/>
            <p:nvPr/>
          </p:nvSpPr>
          <p:spPr>
            <a:xfrm>
              <a:off x="4747260" y="961390"/>
              <a:ext cx="2678430" cy="51308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ko-KR" sz="2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Member Table </a:t>
              </a:r>
              <a:endParaRPr b="1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8" name="Google Shape;1168;p40"/>
            <p:cNvSpPr/>
            <p:nvPr/>
          </p:nvSpPr>
          <p:spPr>
            <a:xfrm>
              <a:off x="3445510" y="1165225"/>
              <a:ext cx="444500" cy="457835"/>
            </a:xfrm>
            <a:custGeom>
              <a:rect b="b" l="l" r="r" t="t"/>
              <a:pathLst>
                <a:path extrusionOk="0" h="625402" w="607199">
                  <a:moveTo>
                    <a:pt x="537601" y="271599"/>
                  </a:moveTo>
                  <a:cubicBezTo>
                    <a:pt x="573930" y="273438"/>
                    <a:pt x="602111" y="288694"/>
                    <a:pt x="606588" y="311939"/>
                  </a:cubicBezTo>
                  <a:cubicBezTo>
                    <a:pt x="612557" y="342933"/>
                    <a:pt x="574125" y="376392"/>
                    <a:pt x="520747" y="386672"/>
                  </a:cubicBezTo>
                  <a:cubicBezTo>
                    <a:pt x="467369" y="396952"/>
                    <a:pt x="419259" y="380160"/>
                    <a:pt x="413290" y="349167"/>
                  </a:cubicBezTo>
                  <a:cubicBezTo>
                    <a:pt x="407321" y="318173"/>
                    <a:pt x="445753" y="284715"/>
                    <a:pt x="499131" y="274434"/>
                  </a:cubicBezTo>
                  <a:cubicBezTo>
                    <a:pt x="512476" y="271864"/>
                    <a:pt x="525491" y="270986"/>
                    <a:pt x="537601" y="271599"/>
                  </a:cubicBezTo>
                  <a:close/>
                  <a:moveTo>
                    <a:pt x="234284" y="229392"/>
                  </a:moveTo>
                  <a:cubicBezTo>
                    <a:pt x="316101" y="229392"/>
                    <a:pt x="382427" y="296080"/>
                    <a:pt x="382427" y="378343"/>
                  </a:cubicBezTo>
                  <a:lnTo>
                    <a:pt x="379180" y="394513"/>
                  </a:lnTo>
                  <a:lnTo>
                    <a:pt x="394001" y="416143"/>
                  </a:lnTo>
                  <a:cubicBezTo>
                    <a:pt x="400865" y="432110"/>
                    <a:pt x="404661" y="449666"/>
                    <a:pt x="404661" y="468094"/>
                  </a:cubicBezTo>
                  <a:cubicBezTo>
                    <a:pt x="404661" y="523378"/>
                    <a:pt x="370499" y="570812"/>
                    <a:pt x="321813" y="591074"/>
                  </a:cubicBezTo>
                  <a:lnTo>
                    <a:pt x="277074" y="599961"/>
                  </a:lnTo>
                  <a:lnTo>
                    <a:pt x="254534" y="614914"/>
                  </a:lnTo>
                  <a:cubicBezTo>
                    <a:pt x="238306" y="621667"/>
                    <a:pt x="220463" y="625402"/>
                    <a:pt x="201734" y="625402"/>
                  </a:cubicBezTo>
                  <a:cubicBezTo>
                    <a:pt x="164276" y="625402"/>
                    <a:pt x="130364" y="610463"/>
                    <a:pt x="105816" y="586310"/>
                  </a:cubicBezTo>
                  <a:lnTo>
                    <a:pt x="79815" y="548365"/>
                  </a:lnTo>
                  <a:lnTo>
                    <a:pt x="39730" y="521773"/>
                  </a:lnTo>
                  <a:cubicBezTo>
                    <a:pt x="15183" y="497620"/>
                    <a:pt x="0" y="464253"/>
                    <a:pt x="0" y="427397"/>
                  </a:cubicBezTo>
                  <a:cubicBezTo>
                    <a:pt x="0" y="372113"/>
                    <a:pt x="34162" y="324679"/>
                    <a:pt x="82848" y="304418"/>
                  </a:cubicBezTo>
                  <a:lnTo>
                    <a:pt x="112415" y="298544"/>
                  </a:lnTo>
                  <a:lnTo>
                    <a:pt x="129531" y="273019"/>
                  </a:lnTo>
                  <a:cubicBezTo>
                    <a:pt x="156340" y="246064"/>
                    <a:pt x="193376" y="229392"/>
                    <a:pt x="234284" y="229392"/>
                  </a:cubicBezTo>
                  <a:close/>
                  <a:moveTo>
                    <a:pt x="470009" y="100346"/>
                  </a:moveTo>
                  <a:cubicBezTo>
                    <a:pt x="478421" y="101230"/>
                    <a:pt x="485847" y="104223"/>
                    <a:pt x="491704" y="109510"/>
                  </a:cubicBezTo>
                  <a:cubicBezTo>
                    <a:pt x="515134" y="130659"/>
                    <a:pt x="504601" y="180514"/>
                    <a:pt x="468177" y="220866"/>
                  </a:cubicBezTo>
                  <a:cubicBezTo>
                    <a:pt x="431754" y="261217"/>
                    <a:pt x="383234" y="276783"/>
                    <a:pt x="359804" y="255634"/>
                  </a:cubicBezTo>
                  <a:cubicBezTo>
                    <a:pt x="336375" y="234485"/>
                    <a:pt x="346908" y="184630"/>
                    <a:pt x="383331" y="144278"/>
                  </a:cubicBezTo>
                  <a:cubicBezTo>
                    <a:pt x="410649" y="114015"/>
                    <a:pt x="444771" y="97693"/>
                    <a:pt x="470009" y="100346"/>
                  </a:cubicBezTo>
                  <a:close/>
                  <a:moveTo>
                    <a:pt x="119388" y="31433"/>
                  </a:moveTo>
                  <a:cubicBezTo>
                    <a:pt x="150951" y="31433"/>
                    <a:pt x="176538" y="75499"/>
                    <a:pt x="176538" y="129858"/>
                  </a:cubicBezTo>
                  <a:cubicBezTo>
                    <a:pt x="176538" y="184217"/>
                    <a:pt x="150951" y="228283"/>
                    <a:pt x="119388" y="228283"/>
                  </a:cubicBezTo>
                  <a:cubicBezTo>
                    <a:pt x="87825" y="228283"/>
                    <a:pt x="62238" y="184217"/>
                    <a:pt x="62238" y="129858"/>
                  </a:cubicBezTo>
                  <a:cubicBezTo>
                    <a:pt x="62238" y="75499"/>
                    <a:pt x="87825" y="31433"/>
                    <a:pt x="119388" y="31433"/>
                  </a:cubicBezTo>
                  <a:close/>
                  <a:moveTo>
                    <a:pt x="314052" y="1075"/>
                  </a:moveTo>
                  <a:cubicBezTo>
                    <a:pt x="344614" y="8958"/>
                    <a:pt x="358385" y="58017"/>
                    <a:pt x="344809" y="110654"/>
                  </a:cubicBezTo>
                  <a:cubicBezTo>
                    <a:pt x="331233" y="163290"/>
                    <a:pt x="295452" y="199570"/>
                    <a:pt x="264889" y="191687"/>
                  </a:cubicBezTo>
                  <a:cubicBezTo>
                    <a:pt x="234326" y="183804"/>
                    <a:pt x="220555" y="134744"/>
                    <a:pt x="234131" y="82108"/>
                  </a:cubicBezTo>
                  <a:cubicBezTo>
                    <a:pt x="247707" y="29471"/>
                    <a:pt x="283489" y="-6808"/>
                    <a:pt x="314052" y="1075"/>
                  </a:cubicBezTo>
                  <a:close/>
                </a:path>
              </a:pathLst>
            </a:custGeom>
            <a:solidFill>
              <a:srgbClr val="BFB19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aphicFrame>
        <p:nvGraphicFramePr>
          <p:cNvPr id="1169" name="Google Shape;1169;p40"/>
          <p:cNvGraphicFramePr>
            <a:graphicFrameLocks noGrp="1"/>
          </p:cNvGraphicFramePr>
          <p:nvPr/>
        </p:nvGraphicFramePr>
        <p:xfrm>
          <a:off x="1138555" y="2092960"/>
          <a:ext cx="9902825" cy="4131945"/>
        </p:xfrm>
        <a:graphic>
          <a:graphicData uri="http://schemas.openxmlformats.org/drawingml/2006/table">
            <a:tbl>
              <a:tblPr firstRow="1" bandRow="1">
                <a:tableStyleId>{00000000-0000-0000-0000-000000000000}</a:tableStyleId>
              </a:tblPr>
              <a:tblGrid>
                <a:gridCol w="744855"/>
                <a:gridCol w="1095375"/>
                <a:gridCol w="1095375"/>
                <a:gridCol w="1095375"/>
                <a:gridCol w="1095375"/>
                <a:gridCol w="1095375"/>
                <a:gridCol w="1095375"/>
                <a:gridCol w="1095375"/>
                <a:gridCol w="1490345"/>
              </a:tblGrid>
              <a:tr h="402590">
                <a:tc>
                  <a:txBody>
                    <a:bodyPr/>
                    <a:lstStyle/>
                    <a:p>
                      <a:pPr marL="0" indent="0" rtl="0" algn="ctr" latinLnBrk="0" lvl="1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sz="1000" kern="1200" cap="none" i="0" b="1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No</a:t>
                      </a:r>
                      <a:endParaRPr lang="ko-KR" altLang="en-US" sz="1000" kern="1200" i="0" cap="none" b="1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marL="0" indent="0" rtl="0" algn="ctr" latinLnBrk="0" lvl="1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sz="1000" kern="1200" cap="none" i="0" b="1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컬럼ID</a:t>
                      </a:r>
                      <a:endParaRPr lang="ko-KR" altLang="en-US" sz="1000" kern="1200" i="0" cap="none" b="1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marL="0" indent="0" rtl="0" algn="ctr" latinLnBrk="0" lvl="1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sz="1000" kern="1200" cap="none" i="0" b="1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컬럼명</a:t>
                      </a:r>
                      <a:endParaRPr lang="ko-KR" altLang="en-US" sz="1000" kern="1200" i="0" cap="none" b="1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marL="0" indent="0" rtl="0" algn="ctr" latinLnBrk="0" lvl="1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sz="1000" kern="1200" cap="none" i="0" b="1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타입</a:t>
                      </a:r>
                      <a:endParaRPr lang="ko-KR" altLang="en-US" sz="1000" kern="1200" i="0" cap="none" b="1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marL="0" indent="0" rtl="0" algn="ctr" latinLnBrk="0" lvl="1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sz="1000" kern="1200" cap="none" i="0" b="1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길이</a:t>
                      </a:r>
                      <a:endParaRPr lang="ko-KR" altLang="en-US" sz="1000" kern="1200" i="0" cap="none" b="1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marL="0" indent="0" rtl="0" algn="ctr" latinLnBrk="0" lvl="1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sz="1000" kern="1200" cap="none" i="0" b="1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Null</a:t>
                      </a:r>
                      <a:endParaRPr lang="ko-KR" altLang="en-US" sz="1000" kern="1200" i="0" cap="none" b="1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marL="0" indent="0" rtl="0" algn="ctr" latinLnBrk="0" lvl="1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sz="1000" kern="1200" cap="none" i="0" b="1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Key</a:t>
                      </a:r>
                      <a:endParaRPr lang="ko-KR" altLang="en-US" sz="1000" kern="1200" i="0" cap="none" b="1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marL="0" indent="0" rtl="0" algn="ctr" latinLnBrk="0" lvl="1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sz="1000" kern="1200" cap="none" i="0" b="1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Default</a:t>
                      </a:r>
                      <a:endParaRPr lang="ko-KR" altLang="en-US" sz="1000" kern="1200" i="0" cap="none" b="1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marL="0" indent="0" rtl="0" algn="ctr" latinLnBrk="0" lvl="1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sz="1000" kern="1200" cap="none" i="0" b="1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비고</a:t>
                      </a:r>
                      <a:endParaRPr lang="ko-KR" altLang="en-US" sz="1000" kern="1200" i="0" cap="none" b="1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5715" marR="5715" marT="5715" marB="0" anchor="ctr"/>
                </a:tc>
              </a:tr>
              <a:tr h="402590">
                <a:tc>
                  <a:txBody>
                    <a:bodyPr/>
                    <a:lstStyle/>
                    <a:p>
                      <a:pPr marL="0" indent="0" rtl="0" algn="ctr" latinLnBrk="0" lvl="1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sz="1000" kern="1200" cap="none" i="0" b="1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1</a:t>
                      </a:r>
                      <a:endParaRPr lang="ko-KR" altLang="en-US" sz="1000" kern="1200" i="0" cap="none" b="1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marL="0" indent="0" rtl="0" algn="ctr" latinLnBrk="0" lvl="1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sz="1000" kern="1200" cap="none" i="0" b="1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memEmail</a:t>
                      </a:r>
                      <a:endParaRPr lang="ko-KR" altLang="en-US" sz="1000" kern="1200" i="0" cap="none" b="1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marL="0" indent="0" rtl="0" algn="ctr" latinLnBrk="0" lvl="1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sz="1000" kern="1200" cap="none" i="0" b="1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이메일</a:t>
                      </a:r>
                      <a:endParaRPr lang="ko-KR" altLang="en-US" sz="1000" kern="1200" i="0" cap="none" b="1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marL="0" indent="0" rtl="0" algn="ctr" latinLnBrk="0" lvl="1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sz="1000" kern="1200" cap="none" i="0" b="1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varchar2</a:t>
                      </a:r>
                      <a:endParaRPr lang="ko-KR" altLang="en-US" sz="1000" kern="1200" i="0" cap="none" b="1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marL="0" indent="0" rtl="0" algn="ctr" latinLnBrk="0" lvl="1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sz="1000" kern="1200" cap="none" i="0" b="1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200</a:t>
                      </a:r>
                      <a:endParaRPr lang="ko-KR" altLang="en-US" sz="1000" kern="1200" i="0" cap="none" b="1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marL="0" indent="0" rtl="0" algn="ctr" latinLnBrk="0" lvl="1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sz="1000" kern="1200" cap="none" i="0" b="1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N.N</a:t>
                      </a:r>
                      <a:endParaRPr lang="ko-KR" altLang="en-US" sz="1000" kern="1200" i="0" cap="none" b="1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marL="0" indent="0" rtl="0" algn="ctr" latinLnBrk="0" lvl="1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sz="1000" kern="1200" cap="none" i="0" b="1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P.K</a:t>
                      </a:r>
                      <a:endParaRPr lang="ko-KR" altLang="en-US" sz="1000" kern="1200" i="0" cap="none" b="1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marL="0" indent="0" rtl="0" algn="ctr" latinLnBrk="0" lvl="1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sz="1000" kern="1200" cap="none" i="0" b="1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　</a:t>
                      </a:r>
                      <a:endParaRPr lang="ko-KR" altLang="en-US" sz="1000" kern="1200" i="0" cap="none" b="1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marL="0" indent="0" rtl="0" algn="ctr" latinLnBrk="0" lvl="1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sz="1000" kern="1200" cap="none" i="0" b="1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　</a:t>
                      </a:r>
                      <a:endParaRPr lang="ko-KR" altLang="en-US" sz="1000" kern="1200" i="0" cap="none" b="1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5715" marR="5715" marT="5715" marB="0" anchor="b"/>
                </a:tc>
              </a:tr>
              <a:tr h="402590">
                <a:tc>
                  <a:txBody>
                    <a:bodyPr/>
                    <a:lstStyle/>
                    <a:p>
                      <a:pPr marL="0" indent="0" rtl="0" algn="ctr" latinLnBrk="0" lvl="1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sz="1000" kern="1200" cap="none" i="0" b="1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2</a:t>
                      </a:r>
                      <a:endParaRPr lang="ko-KR" altLang="en-US" sz="1000" kern="1200" i="0" cap="none" b="1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marL="0" indent="0" rtl="0" algn="ctr" latinLnBrk="0" lvl="1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sz="1000" kern="1200" cap="none" i="0" b="1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pw</a:t>
                      </a:r>
                      <a:endParaRPr lang="ko-KR" altLang="en-US" sz="1000" kern="1200" i="0" cap="none" b="1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marL="0" indent="0" rtl="0" algn="ctr" latinLnBrk="0" lvl="1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sz="1000" kern="1200" cap="none" i="0" b="1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비밀번호</a:t>
                      </a:r>
                      <a:endParaRPr lang="ko-KR" altLang="en-US" sz="1000" kern="1200" i="0" cap="none" b="1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marL="0" indent="0" rtl="0" algn="ctr" latinLnBrk="0" lvl="1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sz="1000" kern="1200" cap="none" i="0" b="1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varchar2</a:t>
                      </a:r>
                      <a:endParaRPr lang="ko-KR" altLang="en-US" sz="1000" kern="1200" i="0" cap="none" b="1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marL="0" indent="0" rtl="0" algn="ctr" latinLnBrk="0" lvl="1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sz="1000" kern="1200" cap="none" i="0" b="1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200</a:t>
                      </a:r>
                      <a:endParaRPr lang="ko-KR" altLang="en-US" sz="1000" kern="1200" i="0" cap="none" b="1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marL="0" indent="0" rtl="0" algn="ctr" latinLnBrk="0" lvl="1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sz="1000" kern="1200" cap="none" i="0" b="1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N.N</a:t>
                      </a:r>
                      <a:endParaRPr lang="ko-KR" altLang="en-US" sz="1000" kern="1200" i="0" cap="none" b="1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marL="0" indent="0" rtl="0" algn="ctr" latinLnBrk="0" lvl="1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sz="1000" kern="1200" cap="none" i="0" b="1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　</a:t>
                      </a:r>
                      <a:endParaRPr lang="ko-KR" altLang="en-US" sz="1000" kern="1200" i="0" cap="none" b="1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marL="0" indent="0" rtl="0" algn="ctr" latinLnBrk="0" lvl="1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sz="1000" kern="1200" cap="none" i="0" b="1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　</a:t>
                      </a:r>
                      <a:endParaRPr lang="ko-KR" altLang="en-US" sz="1000" kern="1200" i="0" cap="none" b="1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marL="0" indent="0" rtl="0" algn="ctr" latinLnBrk="0" lvl="1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sz="1000" kern="1200" cap="none" i="0" b="1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　</a:t>
                      </a:r>
                      <a:endParaRPr lang="ko-KR" altLang="en-US" sz="1000" kern="1200" i="0" cap="none" b="1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5715" marR="5715" marT="5715" marB="0" anchor="b"/>
                </a:tc>
              </a:tr>
              <a:tr h="402590">
                <a:tc>
                  <a:txBody>
                    <a:bodyPr/>
                    <a:lstStyle/>
                    <a:p>
                      <a:pPr marL="0" indent="0" rtl="0" algn="ctr" latinLnBrk="0" lvl="1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sz="1000" kern="1200" cap="none" i="0" b="1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3</a:t>
                      </a:r>
                      <a:endParaRPr lang="ko-KR" altLang="en-US" sz="1000" kern="1200" i="0" cap="none" b="1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marL="0" indent="0" rtl="0" algn="ctr" latinLnBrk="0" lvl="1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sz="1000" kern="1200" cap="none" i="0" b="1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photo</a:t>
                      </a:r>
                      <a:endParaRPr lang="ko-KR" altLang="en-US" sz="1000" kern="1200" i="0" cap="none" b="1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marL="0" indent="0" rtl="0" algn="ctr" latinLnBrk="0" lvl="1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sz="1000" kern="1200" cap="none" i="0" b="1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사진</a:t>
                      </a:r>
                      <a:endParaRPr lang="ko-KR" altLang="en-US" sz="1000" kern="1200" i="0" cap="none" b="1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marL="0" indent="0" rtl="0" algn="ctr" latinLnBrk="0" lvl="1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sz="1000" kern="1200" cap="none" i="0" b="1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varchar2</a:t>
                      </a:r>
                      <a:endParaRPr lang="ko-KR" altLang="en-US" sz="1000" kern="1200" i="0" cap="none" b="1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marL="0" indent="0" rtl="0" algn="ctr" latinLnBrk="0" lvl="1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sz="1000" kern="1200" cap="none" i="0" b="1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4000</a:t>
                      </a:r>
                      <a:endParaRPr lang="ko-KR" altLang="en-US" sz="1000" kern="1200" i="0" cap="none" b="1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marL="0" indent="0" rtl="0" algn="ctr" latinLnBrk="0" lvl="1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sz="1000" kern="1200" cap="none" i="0" b="1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N.N</a:t>
                      </a:r>
                      <a:endParaRPr lang="ko-KR" altLang="en-US" sz="1000" kern="1200" i="0" cap="none" b="1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marL="0" indent="0" rtl="0" algn="ctr" latinLnBrk="0" lvl="1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sz="1000" kern="1200" cap="none" i="0" b="1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　</a:t>
                      </a:r>
                      <a:endParaRPr lang="ko-KR" altLang="en-US" sz="1000" kern="1200" i="0" cap="none" b="1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marL="0" indent="0" rtl="0" algn="ctr" latinLnBrk="0" lvl="1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sz="1000" kern="1200" cap="none" i="0" b="1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　</a:t>
                      </a:r>
                      <a:endParaRPr lang="ko-KR" altLang="en-US" sz="1000" kern="1200" i="0" cap="none" b="1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marL="0" indent="0" rtl="0" algn="ctr" latinLnBrk="0" lvl="1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sz="1000" kern="1200" cap="none" i="0" b="1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　</a:t>
                      </a:r>
                      <a:endParaRPr lang="ko-KR" altLang="en-US" sz="1000" kern="1200" i="0" cap="none" b="1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5715" marR="5715" marT="5715" marB="0" anchor="b"/>
                </a:tc>
              </a:tr>
              <a:tr h="402590">
                <a:tc>
                  <a:txBody>
                    <a:bodyPr/>
                    <a:lstStyle/>
                    <a:p>
                      <a:pPr marL="0" indent="0" rtl="0" algn="ctr" latinLnBrk="0" lvl="1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sz="1000" kern="1200" cap="none" i="0" b="1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4</a:t>
                      </a:r>
                      <a:endParaRPr lang="ko-KR" altLang="en-US" sz="1000" kern="1200" i="0" cap="none" b="1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marL="0" indent="0" rtl="0" algn="ctr" latinLnBrk="0" lvl="1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sz="1000" kern="1200" cap="none" i="0" b="1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name</a:t>
                      </a:r>
                      <a:endParaRPr lang="ko-KR" altLang="en-US" sz="1000" kern="1200" i="0" cap="none" b="1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marL="0" indent="0" rtl="0" algn="ctr" latinLnBrk="0" lvl="1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sz="1000" kern="1200" cap="none" i="0" b="1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이름</a:t>
                      </a:r>
                      <a:endParaRPr lang="ko-KR" altLang="en-US" sz="1000" kern="1200" i="0" cap="none" b="1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marL="0" indent="0" rtl="0" algn="ctr" latinLnBrk="0" lvl="1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sz="1000" kern="1200" cap="none" i="0" b="1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varchar2</a:t>
                      </a:r>
                      <a:endParaRPr lang="ko-KR" altLang="en-US" sz="1000" kern="1200" i="0" cap="none" b="1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marL="0" indent="0" rtl="0" algn="ctr" latinLnBrk="0" lvl="1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sz="1000" kern="1200" cap="none" i="0" b="1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200</a:t>
                      </a:r>
                      <a:endParaRPr lang="ko-KR" altLang="en-US" sz="1000" kern="1200" i="0" cap="none" b="1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marL="0" indent="0" rtl="0" algn="ctr" latinLnBrk="0" lvl="1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sz="1000" kern="1200" cap="none" i="0" b="1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N.N</a:t>
                      </a:r>
                      <a:endParaRPr lang="ko-KR" altLang="en-US" sz="1000" kern="1200" i="0" cap="none" b="1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marL="0" indent="0" rtl="0" algn="ctr" latinLnBrk="0" lvl="1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sz="1000" kern="1200" cap="none" i="0" b="1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　</a:t>
                      </a:r>
                      <a:endParaRPr lang="ko-KR" altLang="en-US" sz="1000" kern="1200" i="0" cap="none" b="1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marL="0" indent="0" rtl="0" algn="ctr" latinLnBrk="0" lvl="1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sz="1000" kern="1200" cap="none" i="0" b="1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　</a:t>
                      </a:r>
                      <a:endParaRPr lang="ko-KR" altLang="en-US" sz="1000" kern="1200" i="0" cap="none" b="1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marL="0" indent="0" rtl="0" algn="ctr" latinLnBrk="0" lvl="1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sz="1000" kern="1200" cap="none" i="0" b="1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　</a:t>
                      </a:r>
                      <a:endParaRPr lang="ko-KR" altLang="en-US" sz="1000" kern="1200" i="0" cap="none" b="1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5715" marR="5715" marT="5715" marB="0" anchor="b"/>
                </a:tc>
              </a:tr>
              <a:tr h="402590">
                <a:tc>
                  <a:txBody>
                    <a:bodyPr/>
                    <a:lstStyle/>
                    <a:p>
                      <a:pPr marL="0" indent="0" rtl="0" algn="ctr" latinLnBrk="0" lvl="1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sz="1000" kern="1200" cap="none" i="0" b="1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5</a:t>
                      </a:r>
                      <a:endParaRPr lang="ko-KR" altLang="en-US" sz="1000" kern="1200" i="0" cap="none" b="1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marL="0" indent="0" rtl="0" algn="ctr" latinLnBrk="0" lvl="1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sz="1000" kern="1200" cap="none" i="0" b="1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gender</a:t>
                      </a:r>
                      <a:endParaRPr lang="ko-KR" altLang="en-US" sz="1000" kern="1200" i="0" cap="none" b="1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marL="0" indent="0" rtl="0" algn="ctr" latinLnBrk="0" lvl="1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sz="1000" kern="1200" cap="none" i="0" b="1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성별</a:t>
                      </a:r>
                      <a:endParaRPr lang="ko-KR" altLang="en-US" sz="1000" kern="1200" i="0" cap="none" b="1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marL="0" indent="0" rtl="0" algn="ctr" latinLnBrk="0" lvl="1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sz="1000" kern="1200" cap="none" i="0" b="1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varchar2</a:t>
                      </a:r>
                      <a:endParaRPr lang="ko-KR" altLang="en-US" sz="1000" kern="1200" i="0" cap="none" b="1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marL="0" indent="0" rtl="0" algn="ctr" latinLnBrk="0" lvl="1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sz="1000" kern="1200" cap="none" i="0" b="1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200</a:t>
                      </a:r>
                      <a:endParaRPr lang="ko-KR" altLang="en-US" sz="1000" kern="1200" i="0" cap="none" b="1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marL="0" indent="0" rtl="0" algn="ctr" latinLnBrk="0" lvl="1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sz="1000" kern="1200" cap="none" i="0" b="1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N.N</a:t>
                      </a:r>
                      <a:endParaRPr lang="ko-KR" altLang="en-US" sz="1000" kern="1200" i="0" cap="none" b="1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marL="0" indent="0" rtl="0" algn="ctr" latinLnBrk="0" lvl="1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sz="1000" kern="1200" cap="none" i="0" b="1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　</a:t>
                      </a:r>
                      <a:endParaRPr lang="ko-KR" altLang="en-US" sz="1000" kern="1200" i="0" cap="none" b="1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marL="0" indent="0" rtl="0" algn="ctr" latinLnBrk="0" lvl="1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sz="1000" kern="1200" cap="none" i="0" b="1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　</a:t>
                      </a:r>
                      <a:endParaRPr lang="ko-KR" altLang="en-US" sz="1000" kern="1200" i="0" cap="none" b="1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marL="0" indent="0" rtl="0" algn="ctr" latinLnBrk="0" lvl="1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sz="1000" kern="1200" cap="none" i="0" b="1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　</a:t>
                      </a:r>
                      <a:endParaRPr lang="ko-KR" altLang="en-US" sz="1000" kern="1200" i="0" cap="none" b="1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5715" marR="5715" marT="5715" marB="0" anchor="b"/>
                </a:tc>
              </a:tr>
              <a:tr h="402590">
                <a:tc>
                  <a:txBody>
                    <a:bodyPr/>
                    <a:lstStyle/>
                    <a:p>
                      <a:pPr marL="0" indent="0" rtl="0" algn="ctr" latinLnBrk="0" lvl="1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sz="1000" kern="1200" cap="none" i="0" b="1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6</a:t>
                      </a:r>
                      <a:endParaRPr lang="ko-KR" altLang="en-US" sz="1000" kern="1200" i="0" cap="none" b="1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marL="0" indent="0" rtl="0" algn="ctr" latinLnBrk="0" lvl="1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sz="1000" kern="1200" cap="none" i="0" b="1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phone</a:t>
                      </a:r>
                      <a:endParaRPr lang="ko-KR" altLang="en-US" sz="1000" kern="1200" i="0" cap="none" b="1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marL="0" indent="0" rtl="0" algn="ctr" latinLnBrk="0" lvl="1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sz="1000" kern="1200" cap="none" i="0" b="1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연락처</a:t>
                      </a:r>
                      <a:endParaRPr lang="ko-KR" altLang="en-US" sz="1000" kern="1200" i="0" cap="none" b="1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marL="0" indent="0" rtl="0" algn="ctr" latinLnBrk="0" lvl="1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sz="1000" kern="1200" cap="none" i="0" b="1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varchar2</a:t>
                      </a:r>
                      <a:endParaRPr lang="ko-KR" altLang="en-US" sz="1000" kern="1200" i="0" cap="none" b="1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marL="0" indent="0" rtl="0" algn="ctr" latinLnBrk="0" lvl="1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sz="1000" kern="1200" cap="none" i="0" b="1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200</a:t>
                      </a:r>
                      <a:endParaRPr lang="ko-KR" altLang="en-US" sz="1000" kern="1200" i="0" cap="none" b="1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marL="0" indent="0" rtl="0" algn="ctr" latinLnBrk="0" lvl="1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sz="1000" kern="1200" cap="none" i="0" b="1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N.N</a:t>
                      </a:r>
                      <a:endParaRPr lang="ko-KR" altLang="en-US" sz="1000" kern="1200" i="0" cap="none" b="1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marL="0" indent="0" rtl="0" algn="ctr" latinLnBrk="0" lvl="1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sz="1000" kern="1200" cap="none" i="0" b="1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　</a:t>
                      </a:r>
                      <a:endParaRPr lang="ko-KR" altLang="en-US" sz="1000" kern="1200" i="0" cap="none" b="1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marL="0" indent="0" rtl="0" algn="ctr" latinLnBrk="0" lvl="1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sz="1000" kern="1200" cap="none" i="0" b="1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　</a:t>
                      </a:r>
                      <a:endParaRPr lang="ko-KR" altLang="en-US" sz="1000" kern="1200" i="0" cap="none" b="1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marL="0" indent="0" rtl="0" algn="ctr" latinLnBrk="0" lvl="1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sz="1000" kern="1200" cap="none" i="0" b="1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　</a:t>
                      </a:r>
                      <a:endParaRPr lang="ko-KR" altLang="en-US" sz="1000" kern="1200" i="0" cap="none" b="1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5715" marR="5715" marT="5715" marB="0" anchor="b"/>
                </a:tc>
              </a:tr>
              <a:tr h="402590">
                <a:tc>
                  <a:txBody>
                    <a:bodyPr/>
                    <a:lstStyle/>
                    <a:p>
                      <a:pPr marL="0" indent="0" rtl="0" algn="ctr" latinLnBrk="0" lvl="1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sz="1000" kern="1200" cap="none" i="0" b="1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7</a:t>
                      </a:r>
                      <a:endParaRPr lang="ko-KR" altLang="en-US" sz="1000" kern="1200" i="0" cap="none" b="1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marL="0" indent="0" rtl="0" algn="ctr" latinLnBrk="0" lvl="1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sz="1000" kern="1200" cap="none" i="0" b="1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address</a:t>
                      </a:r>
                      <a:endParaRPr lang="ko-KR" altLang="en-US" sz="1000" kern="1200" i="0" cap="none" b="1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marL="0" indent="0" rtl="0" algn="ctr" latinLnBrk="0" lvl="1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sz="1000" kern="1200" cap="none" i="0" b="1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주소</a:t>
                      </a:r>
                      <a:endParaRPr lang="ko-KR" altLang="en-US" sz="1000" kern="1200" i="0" cap="none" b="1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marL="0" indent="0" rtl="0" algn="ctr" latinLnBrk="0" lvl="1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sz="1000" kern="1200" cap="none" i="0" b="1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varchar2</a:t>
                      </a:r>
                      <a:endParaRPr lang="ko-KR" altLang="en-US" sz="1000" kern="1200" i="0" cap="none" b="1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marL="0" indent="0" rtl="0" algn="ctr" latinLnBrk="0" lvl="1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sz="1000" kern="1200" cap="none" i="0" b="1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200</a:t>
                      </a:r>
                      <a:endParaRPr lang="ko-KR" altLang="en-US" sz="1000" kern="1200" i="0" cap="none" b="1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marL="0" indent="0" rtl="0" algn="ctr" latinLnBrk="0" lvl="1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sz="1000" kern="1200" cap="none" i="0" b="1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N.N</a:t>
                      </a:r>
                      <a:endParaRPr lang="ko-KR" altLang="en-US" sz="1000" kern="1200" i="0" cap="none" b="1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marL="0" indent="0" rtl="0" algn="ctr" latinLnBrk="0" lvl="1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sz="1000" kern="1200" cap="none" i="0" b="1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　</a:t>
                      </a:r>
                      <a:endParaRPr lang="ko-KR" altLang="en-US" sz="1000" kern="1200" i="0" cap="none" b="1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marL="0" indent="0" rtl="0" algn="ctr" latinLnBrk="0" lvl="1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sz="1000" kern="1200" cap="none" i="0" b="1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　</a:t>
                      </a:r>
                      <a:endParaRPr lang="ko-KR" altLang="en-US" sz="1000" kern="1200" i="0" cap="none" b="1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marL="0" indent="0" rtl="0" algn="ctr" latinLnBrk="0" lvl="1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sz="1000" kern="1200" cap="none" i="0" b="1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　</a:t>
                      </a:r>
                      <a:endParaRPr lang="ko-KR" altLang="en-US" sz="1000" kern="1200" i="0" cap="none" b="1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5715" marR="5715" marT="5715" marB="0" anchor="b"/>
                </a:tc>
              </a:tr>
              <a:tr h="402590">
                <a:tc>
                  <a:txBody>
                    <a:bodyPr/>
                    <a:lstStyle/>
                    <a:p>
                      <a:pPr marL="0" indent="0" rtl="0" algn="ctr" latinLnBrk="0" lvl="1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sz="1000" kern="1200" cap="none" i="0" b="1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8</a:t>
                      </a:r>
                      <a:endParaRPr lang="ko-KR" altLang="en-US" sz="1000" kern="1200" i="0" cap="none" b="1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marL="0" indent="0" rtl="0" algn="ctr" latinLnBrk="0" lvl="1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sz="1000" kern="1200" cap="none" i="0" b="1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restTime</a:t>
                      </a:r>
                      <a:endParaRPr lang="ko-KR" altLang="en-US" sz="1000" kern="1200" i="0" cap="none" b="1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marL="0" indent="0" rtl="0" algn="ctr" latinLnBrk="0" lvl="1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sz="1000" kern="1200" cap="none" i="0" b="1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이용권잔여시간</a:t>
                      </a:r>
                      <a:endParaRPr lang="ko-KR" altLang="en-US" sz="1000" kern="1200" i="0" cap="none" b="1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marL="0" indent="0" rtl="0" algn="ctr" latinLnBrk="0" lvl="1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sz="1000" kern="1200" cap="none" i="0" b="1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number</a:t>
                      </a:r>
                      <a:endParaRPr lang="ko-KR" altLang="en-US" sz="1000" kern="1200" i="0" cap="none" b="1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marL="0" indent="0" rtl="0" algn="ctr" latinLnBrk="0" lvl="1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sz="1000" kern="1200" cap="none" i="0" b="1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　</a:t>
                      </a:r>
                      <a:endParaRPr lang="ko-KR" altLang="en-US" sz="1000" kern="1200" i="0" cap="none" b="1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marL="0" indent="0" rtl="0" algn="ctr" latinLnBrk="0" lvl="1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sz="1000" kern="1200" cap="none" i="0" b="1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N.N</a:t>
                      </a:r>
                      <a:endParaRPr lang="ko-KR" altLang="en-US" sz="1000" kern="1200" i="0" cap="none" b="1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marL="0" indent="0" rtl="0" algn="ctr" latinLnBrk="0" lvl="1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sz="1000" kern="1200" cap="none" i="0" b="1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　</a:t>
                      </a:r>
                      <a:endParaRPr lang="ko-KR" altLang="en-US" sz="1000" kern="1200" i="0" cap="none" b="1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marL="0" indent="0" rtl="0" algn="ctr" latinLnBrk="0" lvl="1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sz="1000" kern="1200" cap="none" i="0" b="1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　</a:t>
                      </a:r>
                      <a:endParaRPr lang="ko-KR" altLang="en-US" sz="1000" kern="1200" i="0" cap="none" b="1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marL="0" indent="0" rtl="0" algn="ctr" latinLnBrk="0" lvl="1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sz="1000" kern="1200" cap="none" i="0" b="1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　</a:t>
                      </a:r>
                      <a:endParaRPr lang="ko-KR" altLang="en-US" sz="1000" kern="1200" i="0" cap="none" b="1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5715" marR="5715" marT="5715" marB="0" anchor="b"/>
                </a:tc>
              </a:tr>
              <a:tr h="508635">
                <a:tc>
                  <a:txBody>
                    <a:bodyPr/>
                    <a:lstStyle/>
                    <a:p>
                      <a:pPr marL="0" indent="0" rtl="0" algn="ctr" latinLnBrk="0" lvl="1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sz="1000" kern="1200" cap="none" i="0" b="1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9</a:t>
                      </a:r>
                      <a:endParaRPr lang="ko-KR" altLang="en-US" sz="1000" kern="1200" i="0" cap="none" b="1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marL="0" indent="0" rtl="0" algn="ctr" latinLnBrk="0" lvl="1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sz="1000" kern="1200" cap="none" i="0" b="1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state</a:t>
                      </a:r>
                      <a:endParaRPr lang="ko-KR" altLang="en-US" sz="1000" kern="1200" i="0" cap="none" b="1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marL="0" indent="0" rtl="0" algn="ctr" latinLnBrk="0" lvl="1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sz="1000" kern="1200" cap="none" i="0" b="1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활동상태</a:t>
                      </a:r>
                      <a:endParaRPr lang="ko-KR" altLang="en-US" sz="1000" kern="1200" i="0" cap="none" b="1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marL="0" indent="0" rtl="0" algn="ctr" latinLnBrk="0" lvl="1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sz="1000" kern="1200" cap="none" i="0" b="1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varchar2</a:t>
                      </a:r>
                      <a:endParaRPr lang="ko-KR" altLang="en-US" sz="1000" kern="1200" i="0" cap="none" b="1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marL="0" indent="0" rtl="0" algn="ctr" latinLnBrk="0" lvl="1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sz="1000" kern="1200" cap="none" i="0" b="1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200</a:t>
                      </a:r>
                      <a:endParaRPr lang="ko-KR" altLang="en-US" sz="1000" kern="1200" i="0" cap="none" b="1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marL="0" indent="0" rtl="0" algn="ctr" latinLnBrk="0" lvl="1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sz="1000" kern="1200" cap="none" i="0" b="1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N.N</a:t>
                      </a:r>
                      <a:endParaRPr lang="ko-KR" altLang="en-US" sz="1000" kern="1200" i="0" cap="none" b="1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marL="0" indent="0" rtl="0" algn="ctr" latinLnBrk="0" lvl="1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sz="1000" kern="1200" cap="none" i="0" b="1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　</a:t>
                      </a:r>
                      <a:endParaRPr lang="ko-KR" altLang="en-US" sz="1000" kern="1200" i="0" cap="none" b="1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marL="0" indent="0" rtl="0" algn="ctr" latinLnBrk="0" lvl="1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sz="1000" kern="1200" cap="none" i="0" b="1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approve</a:t>
                      </a:r>
                      <a:endParaRPr lang="ko-KR" altLang="en-US" sz="1000" kern="1200" i="0" cap="none" b="1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marL="0" indent="0" rtl="0" algn="ctr" latinLnBrk="0" lvl="1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sz="1000" kern="1200" cap="none" i="0" b="1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approve/stop</a:t>
                      </a:r>
                      <a:endParaRPr lang="ko-KR" altLang="en-US" sz="1000" kern="1200" i="0" cap="none" b="1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  <a:p>
                      <a:pPr marL="0" indent="0" rtl="0" algn="ctr" latinLnBrk="0" lvl="1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sz="1000" kern="1200" cap="none" i="0" b="1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(관리자가 활동중지</a:t>
                      </a:r>
                      <a:endParaRPr lang="ko-KR" altLang="en-US" sz="1000" kern="1200" i="0" cap="none" b="1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  <a:p>
                      <a:pPr marL="0" indent="0" rtl="0" algn="ctr" latinLnBrk="0" lvl="1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sz="1000" kern="1200" cap="none" i="0" b="1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시킨 경우)</a:t>
                      </a:r>
                      <a:endParaRPr lang="ko-KR" altLang="en-US" sz="1000" kern="1200" i="0" cap="none" b="1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5715" marR="5715" marT="5715" marB="0" anchor="b"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D966"/>
        </a:solidFill>
      </p:bgPr>
    </p:bg>
    <p:spTree>
      <p:nvGrpSpPr>
        <p:cNvPr id="1173" name="Shape 1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4" name="Google Shape;1174;p41"/>
          <p:cNvGraphicFramePr/>
          <p:nvPr/>
        </p:nvGraphicFramePr>
        <p:xfrm>
          <a:off x="1116139" y="2340292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{34D2ED73-E29B-4F42-A257-8032ADDD0D3D}</a:tableStyleId>
              </a:tblPr>
              <a:tblGrid>
                <a:gridCol w="720100"/>
                <a:gridCol w="1113350"/>
                <a:gridCol w="1113350"/>
                <a:gridCol w="1113350"/>
                <a:gridCol w="1113350"/>
                <a:gridCol w="1113350"/>
                <a:gridCol w="1113350"/>
                <a:gridCol w="1113350"/>
                <a:gridCol w="1440175"/>
              </a:tblGrid>
              <a:tr h="3150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25" marB="0" marR="6225" marL="62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컬럼ID</a:t>
                      </a:r>
                      <a:endParaRPr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25" marB="0" marR="6225" marL="62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컬럼명</a:t>
                      </a:r>
                      <a:endParaRPr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25" marB="0" marR="6225" marL="62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타입</a:t>
                      </a:r>
                      <a:endParaRPr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25" marB="0" marR="6225" marL="62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길이</a:t>
                      </a:r>
                      <a:endParaRPr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25" marB="0" marR="6225" marL="62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Null</a:t>
                      </a:r>
                      <a:endParaRPr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25" marB="0" marR="6225" marL="62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Key</a:t>
                      </a:r>
                      <a:endParaRPr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25" marB="0" marR="6225" marL="62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Default</a:t>
                      </a:r>
                      <a:endParaRPr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25" marB="0" marR="6225" marL="62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비고</a:t>
                      </a:r>
                      <a:endParaRPr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25" marB="0" marR="6225" marL="6225" anchor="ctr"/>
                </a:tc>
              </a:tr>
              <a:tr h="3150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25" marB="0" marR="6225" marL="62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sitEmail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25" marB="0" marR="6225" marL="62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이메일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25" marB="0" marR="6225" marL="62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varchar2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25" marB="0" marR="6225" marL="62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200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25" marB="0" marR="6225" marL="62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N.N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25" marB="0" marR="6225" marL="62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P.K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25" marB="0" marR="6225" marL="62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　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25" marB="0" marR="6225" marL="62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　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25" marB="0" marR="6225" marL="6225" anchor="ctr"/>
                </a:tc>
              </a:tr>
              <a:tr h="3150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25" marB="0" marR="6225" marL="62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pw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25" marB="0" marR="6225" marL="62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비밀번호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25" marB="0" marR="6225" marL="62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varchar2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25" marB="0" marR="6225" marL="62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200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25" marB="0" marR="6225" marL="62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N.N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25" marB="0" marR="6225" marL="62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　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25" marB="0" marR="6225" marL="62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　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25" marB="0" marR="6225" marL="62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　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25" marB="0" marR="6225" marL="6225" anchor="ctr"/>
                </a:tc>
              </a:tr>
              <a:tr h="3150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25" marB="0" marR="6225" marL="62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photo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25" marB="0" marR="6225" marL="62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사진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25" marB="0" marR="6225" marL="62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varchar2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25" marB="0" marR="6225" marL="62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4000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25" marB="0" marR="6225" marL="62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N.N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25" marB="0" marR="6225" marL="62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　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25" marB="0" marR="6225" marL="62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　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25" marB="0" marR="6225" marL="62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　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25" marB="0" marR="6225" marL="6225" anchor="ctr"/>
                </a:tc>
              </a:tr>
              <a:tr h="3150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25" marB="0" marR="6225" marL="62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name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25" marB="0" marR="6225" marL="62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이름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25" marB="0" marR="6225" marL="62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varchar2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25" marB="0" marR="6225" marL="62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200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25" marB="0" marR="6225" marL="62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N.N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25" marB="0" marR="6225" marL="62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　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25" marB="0" marR="6225" marL="62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　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25" marB="0" marR="6225" marL="62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　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25" marB="0" marR="6225" marL="6225" anchor="ctr"/>
                </a:tc>
              </a:tr>
              <a:tr h="3150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25" marB="0" marR="6225" marL="62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gender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25" marB="0" marR="6225" marL="62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성별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25" marB="0" marR="6225" marL="62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varchar2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25" marB="0" marR="6225" marL="62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200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25" marB="0" marR="6225" marL="62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N.N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25" marB="0" marR="6225" marL="62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　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25" marB="0" marR="6225" marL="62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　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25" marB="0" marR="6225" marL="62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　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25" marB="0" marR="6225" marL="6225" anchor="ctr"/>
                </a:tc>
              </a:tr>
              <a:tr h="3150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6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25" marB="0" marR="6225" marL="62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phone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25" marB="0" marR="6225" marL="62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연락처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25" marB="0" marR="6225" marL="62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varchar2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25" marB="0" marR="6225" marL="62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200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25" marB="0" marR="6225" marL="62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N.N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25" marB="0" marR="6225" marL="62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　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25" marB="0" marR="6225" marL="62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　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25" marB="0" marR="6225" marL="62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　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25" marB="0" marR="6225" marL="6225" anchor="ctr"/>
                </a:tc>
              </a:tr>
              <a:tr h="3150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7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25" marB="0" marR="6225" marL="62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address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25" marB="0" marR="6225" marL="62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주소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25" marB="0" marR="6225" marL="62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varchar2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25" marB="0" marR="6225" marL="62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200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25" marB="0" marR="6225" marL="62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N.N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25" marB="0" marR="6225" marL="62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　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25" marB="0" marR="6225" marL="62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　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25" marB="0" marR="6225" marL="62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　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25" marB="0" marR="6225" marL="6225" anchor="ctr"/>
                </a:tc>
              </a:tr>
              <a:tr h="3150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8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25" marB="0" marR="6225" marL="62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workrea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25" marB="0" marR="6225" marL="62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활동지역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25" marB="0" marR="6225" marL="62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varchar2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25" marB="0" marR="6225" marL="62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200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25" marB="0" marR="6225" marL="62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N.N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25" marB="0" marR="6225" marL="62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　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25" marB="0" marR="6225" marL="62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　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25" marB="0" marR="6225" marL="62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　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25" marB="0" marR="6225" marL="6225" anchor="ctr"/>
                </a:tc>
              </a:tr>
              <a:tr h="3150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9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25" marB="0" marR="6225" marL="62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resume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25" marB="0" marR="6225" marL="62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이력서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25" marB="0" marR="6225" marL="62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varchar2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25" marB="0" marR="6225" marL="62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4000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25" marB="0" marR="6225" marL="62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N.N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25" marB="0" marR="6225" marL="62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　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25" marB="0" marR="6225" marL="62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　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25" marB="0" marR="6225" marL="62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　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25" marB="0" marR="6225" marL="6225" anchor="ctr"/>
                </a:tc>
              </a:tr>
              <a:tr h="3150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10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25" marB="0" marR="6225" marL="62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vacation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25" marB="0" marR="6225" marL="62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휴가여부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25" marB="0" marR="6225" marL="62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varchar2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25" marB="0" marR="6225" marL="62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200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25" marB="0" marR="6225" marL="62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N.N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25" marB="0" marR="6225" marL="62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　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25" marB="0" marR="6225" marL="62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work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25" marB="0" marR="6225" marL="62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vac(휴가중) /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work(근무중)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25" marB="0" marR="6225" marL="6225" anchor="ctr"/>
                </a:tc>
              </a:tr>
              <a:tr h="3150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11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25" marB="0" marR="6225" marL="62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state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25" marB="0" marR="6225" marL="62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활동상태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25" marB="0" marR="6225" marL="62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varchar2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25" marB="0" marR="6225" marL="62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200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25" marB="0" marR="6225" marL="62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N.N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25" marB="0" marR="6225" marL="62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　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25" marB="0" marR="6225" marL="62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wait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25" marB="0" marR="6225" marL="62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approve(승인)/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wait(미승인)/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stop(활동중지(관리자가))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25" marB="0" marR="6225" marL="6225" anchor="ctr"/>
                </a:tc>
              </a:tr>
            </a:tbl>
          </a:graphicData>
        </a:graphic>
      </p:graphicFrame>
      <p:grpSp>
        <p:nvGrpSpPr>
          <p:cNvPr id="1175" name="Google Shape;1175;p41"/>
          <p:cNvGrpSpPr/>
          <p:nvPr/>
        </p:nvGrpSpPr>
        <p:grpSpPr>
          <a:xfrm>
            <a:off x="3265294" y="875378"/>
            <a:ext cx="5966212" cy="747768"/>
            <a:chOff x="3112894" y="722978"/>
            <a:chExt cx="5966212" cy="747768"/>
          </a:xfrm>
        </p:grpSpPr>
        <p:sp>
          <p:nvSpPr>
            <p:cNvPr id="1176" name="Google Shape;1176;p41"/>
            <p:cNvSpPr/>
            <p:nvPr/>
          </p:nvSpPr>
          <p:spPr>
            <a:xfrm rot="10800000">
              <a:off x="3112894" y="722978"/>
              <a:ext cx="5966212" cy="695636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B4A48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77" name="Google Shape;1177;p41"/>
            <p:cNvSpPr txBox="1"/>
            <p:nvPr/>
          </p:nvSpPr>
          <p:spPr>
            <a:xfrm>
              <a:off x="4880610" y="809186"/>
              <a:ext cx="2125980" cy="51288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ko-KR" sz="2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Sitter Table</a:t>
              </a:r>
              <a:endParaRPr b="1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8" name="Google Shape;1178;p41"/>
            <p:cNvSpPr/>
            <p:nvPr/>
          </p:nvSpPr>
          <p:spPr>
            <a:xfrm>
              <a:off x="3293025" y="1012692"/>
              <a:ext cx="444722" cy="458054"/>
            </a:xfrm>
            <a:custGeom>
              <a:rect b="b" l="l" r="r" t="t"/>
              <a:pathLst>
                <a:path extrusionOk="0" h="625402" w="607199">
                  <a:moveTo>
                    <a:pt x="537601" y="271599"/>
                  </a:moveTo>
                  <a:cubicBezTo>
                    <a:pt x="573930" y="273438"/>
                    <a:pt x="602111" y="288694"/>
                    <a:pt x="606588" y="311939"/>
                  </a:cubicBezTo>
                  <a:cubicBezTo>
                    <a:pt x="612557" y="342933"/>
                    <a:pt x="574125" y="376392"/>
                    <a:pt x="520747" y="386672"/>
                  </a:cubicBezTo>
                  <a:cubicBezTo>
                    <a:pt x="467369" y="396952"/>
                    <a:pt x="419259" y="380160"/>
                    <a:pt x="413290" y="349167"/>
                  </a:cubicBezTo>
                  <a:cubicBezTo>
                    <a:pt x="407321" y="318173"/>
                    <a:pt x="445753" y="284715"/>
                    <a:pt x="499131" y="274434"/>
                  </a:cubicBezTo>
                  <a:cubicBezTo>
                    <a:pt x="512476" y="271864"/>
                    <a:pt x="525491" y="270986"/>
                    <a:pt x="537601" y="271599"/>
                  </a:cubicBezTo>
                  <a:close/>
                  <a:moveTo>
                    <a:pt x="234284" y="229392"/>
                  </a:moveTo>
                  <a:cubicBezTo>
                    <a:pt x="316101" y="229392"/>
                    <a:pt x="382427" y="296080"/>
                    <a:pt x="382427" y="378343"/>
                  </a:cubicBezTo>
                  <a:lnTo>
                    <a:pt x="379180" y="394513"/>
                  </a:lnTo>
                  <a:lnTo>
                    <a:pt x="394001" y="416143"/>
                  </a:lnTo>
                  <a:cubicBezTo>
                    <a:pt x="400865" y="432110"/>
                    <a:pt x="404661" y="449666"/>
                    <a:pt x="404661" y="468094"/>
                  </a:cubicBezTo>
                  <a:cubicBezTo>
                    <a:pt x="404661" y="523378"/>
                    <a:pt x="370499" y="570812"/>
                    <a:pt x="321813" y="591074"/>
                  </a:cubicBezTo>
                  <a:lnTo>
                    <a:pt x="277074" y="599961"/>
                  </a:lnTo>
                  <a:lnTo>
                    <a:pt x="254534" y="614914"/>
                  </a:lnTo>
                  <a:cubicBezTo>
                    <a:pt x="238306" y="621667"/>
                    <a:pt x="220463" y="625402"/>
                    <a:pt x="201734" y="625402"/>
                  </a:cubicBezTo>
                  <a:cubicBezTo>
                    <a:pt x="164276" y="625402"/>
                    <a:pt x="130364" y="610463"/>
                    <a:pt x="105816" y="586310"/>
                  </a:cubicBezTo>
                  <a:lnTo>
                    <a:pt x="79815" y="548365"/>
                  </a:lnTo>
                  <a:lnTo>
                    <a:pt x="39730" y="521773"/>
                  </a:lnTo>
                  <a:cubicBezTo>
                    <a:pt x="15183" y="497620"/>
                    <a:pt x="0" y="464253"/>
                    <a:pt x="0" y="427397"/>
                  </a:cubicBezTo>
                  <a:cubicBezTo>
                    <a:pt x="0" y="372113"/>
                    <a:pt x="34162" y="324679"/>
                    <a:pt x="82848" y="304418"/>
                  </a:cubicBezTo>
                  <a:lnTo>
                    <a:pt x="112415" y="298544"/>
                  </a:lnTo>
                  <a:lnTo>
                    <a:pt x="129531" y="273019"/>
                  </a:lnTo>
                  <a:cubicBezTo>
                    <a:pt x="156340" y="246064"/>
                    <a:pt x="193376" y="229392"/>
                    <a:pt x="234284" y="229392"/>
                  </a:cubicBezTo>
                  <a:close/>
                  <a:moveTo>
                    <a:pt x="470009" y="100346"/>
                  </a:moveTo>
                  <a:cubicBezTo>
                    <a:pt x="478421" y="101230"/>
                    <a:pt x="485847" y="104223"/>
                    <a:pt x="491704" y="109510"/>
                  </a:cubicBezTo>
                  <a:cubicBezTo>
                    <a:pt x="515134" y="130659"/>
                    <a:pt x="504601" y="180514"/>
                    <a:pt x="468177" y="220866"/>
                  </a:cubicBezTo>
                  <a:cubicBezTo>
                    <a:pt x="431754" y="261217"/>
                    <a:pt x="383234" y="276783"/>
                    <a:pt x="359804" y="255634"/>
                  </a:cubicBezTo>
                  <a:cubicBezTo>
                    <a:pt x="336375" y="234485"/>
                    <a:pt x="346908" y="184630"/>
                    <a:pt x="383331" y="144278"/>
                  </a:cubicBezTo>
                  <a:cubicBezTo>
                    <a:pt x="410649" y="114015"/>
                    <a:pt x="444771" y="97693"/>
                    <a:pt x="470009" y="100346"/>
                  </a:cubicBezTo>
                  <a:close/>
                  <a:moveTo>
                    <a:pt x="119388" y="31433"/>
                  </a:moveTo>
                  <a:cubicBezTo>
                    <a:pt x="150951" y="31433"/>
                    <a:pt x="176538" y="75499"/>
                    <a:pt x="176538" y="129858"/>
                  </a:cubicBezTo>
                  <a:cubicBezTo>
                    <a:pt x="176538" y="184217"/>
                    <a:pt x="150951" y="228283"/>
                    <a:pt x="119388" y="228283"/>
                  </a:cubicBezTo>
                  <a:cubicBezTo>
                    <a:pt x="87825" y="228283"/>
                    <a:pt x="62238" y="184217"/>
                    <a:pt x="62238" y="129858"/>
                  </a:cubicBezTo>
                  <a:cubicBezTo>
                    <a:pt x="62238" y="75499"/>
                    <a:pt x="87825" y="31433"/>
                    <a:pt x="119388" y="31433"/>
                  </a:cubicBezTo>
                  <a:close/>
                  <a:moveTo>
                    <a:pt x="314052" y="1075"/>
                  </a:moveTo>
                  <a:cubicBezTo>
                    <a:pt x="344614" y="8958"/>
                    <a:pt x="358385" y="58017"/>
                    <a:pt x="344809" y="110654"/>
                  </a:cubicBezTo>
                  <a:cubicBezTo>
                    <a:pt x="331233" y="163290"/>
                    <a:pt x="295452" y="199570"/>
                    <a:pt x="264889" y="191687"/>
                  </a:cubicBezTo>
                  <a:cubicBezTo>
                    <a:pt x="234326" y="183804"/>
                    <a:pt x="220555" y="134744"/>
                    <a:pt x="234131" y="82108"/>
                  </a:cubicBezTo>
                  <a:cubicBezTo>
                    <a:pt x="247707" y="29471"/>
                    <a:pt x="283489" y="-6808"/>
                    <a:pt x="314052" y="1075"/>
                  </a:cubicBezTo>
                  <a:close/>
                </a:path>
              </a:pathLst>
            </a:custGeom>
            <a:solidFill>
              <a:srgbClr val="BFB19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D966"/>
        </a:solidFill>
      </p:bgPr>
    </p:bg>
    <p:spTree>
      <p:nvGrpSpPr>
        <p:cNvPr id="1182" name="Shape 1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83" name="Google Shape;1183;p42"/>
          <p:cNvGraphicFramePr/>
          <p:nvPr/>
        </p:nvGraphicFramePr>
        <p:xfrm>
          <a:off x="1116139" y="2340292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{34D2ED73-E29B-4F42-A257-8032ADDD0D3D}</a:tableStyleId>
              </a:tblPr>
              <a:tblGrid>
                <a:gridCol w="723000"/>
                <a:gridCol w="1104600"/>
                <a:gridCol w="1104600"/>
                <a:gridCol w="1104600"/>
                <a:gridCol w="1104600"/>
                <a:gridCol w="1104600"/>
                <a:gridCol w="1104600"/>
                <a:gridCol w="1104600"/>
                <a:gridCol w="1446025"/>
              </a:tblGrid>
              <a:tr h="4998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75" marB="0" marR="6275" marL="62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컬럼ID</a:t>
                      </a:r>
                      <a:endParaRPr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75" marB="0" marR="6275" marL="62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컬럼명</a:t>
                      </a:r>
                      <a:endParaRPr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75" marB="0" marR="6275" marL="62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타입</a:t>
                      </a:r>
                      <a:endParaRPr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75" marB="0" marR="6275" marL="62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길이</a:t>
                      </a:r>
                      <a:endParaRPr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75" marB="0" marR="6275" marL="62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Null</a:t>
                      </a:r>
                      <a:endParaRPr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75" marB="0" marR="6275" marL="62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Key</a:t>
                      </a:r>
                      <a:endParaRPr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75" marB="0" marR="6275" marL="62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Default</a:t>
                      </a:r>
                      <a:endParaRPr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75" marB="0" marR="6275" marL="62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비고</a:t>
                      </a:r>
                      <a:endParaRPr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75" marB="0" marR="6275" marL="6275" anchor="ctr"/>
                </a:tc>
              </a:tr>
              <a:tr h="5700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75" marB="0" marR="6275" marL="62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dogNum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75" marB="0" marR="6275" marL="62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고유번호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75" marB="0" marR="6275" marL="62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number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75" marB="0" marR="6275" marL="62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　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75" marB="0" marR="6275" marL="62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N.N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75" marB="0" marR="6275" marL="62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P.K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75" marB="0" marR="6275" marL="62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　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75" marB="0" marR="6275" marL="62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　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75" marB="0" marR="6275" marL="6275" anchor="ctr"/>
                </a:tc>
              </a:tr>
              <a:tr h="4998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75" marB="0" marR="6275" marL="62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name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75" marB="0" marR="6275" marL="62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이름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75" marB="0" marR="6275" marL="62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varchar2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75" marB="0" marR="6275" marL="62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200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75" marB="0" marR="6275" marL="62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N.N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75" marB="0" marR="6275" marL="62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　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75" marB="0" marR="6275" marL="62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　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75" marB="0" marR="6275" marL="62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　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75" marB="0" marR="6275" marL="6275" anchor="ctr"/>
                </a:tc>
              </a:tr>
              <a:tr h="4998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75" marB="0" marR="6275" marL="62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photo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75" marB="0" marR="6275" marL="62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사진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75" marB="0" marR="6275" marL="62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varchar2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75" marB="0" marR="6275" marL="62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4000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75" marB="0" marR="6275" marL="62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N.N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75" marB="0" marR="6275" marL="62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　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75" marB="0" marR="6275" marL="62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　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75" marB="0" marR="6275" marL="62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　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75" marB="0" marR="6275" marL="6275" anchor="ctr"/>
                </a:tc>
              </a:tr>
              <a:tr h="7111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75" marB="0" marR="6275" marL="62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email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75" marB="0" marR="6275" marL="62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주인이메일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75" marB="0" marR="6275" marL="62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varchar2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75" marB="0" marR="6275" marL="62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200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75" marB="0" marR="6275" marL="62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N.N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75" marB="0" marR="6275" marL="62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　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75" marB="0" marR="6275" marL="62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　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75" marB="0" marR="6275" marL="62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　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75" marB="0" marR="6275" marL="6275" anchor="ctr"/>
                </a:tc>
              </a:tr>
              <a:tr h="4998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75" marB="0" marR="6275" marL="62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weight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75" marB="0" marR="6275" marL="62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몸무게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75" marB="0" marR="6275" marL="62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varchar2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75" marB="0" marR="6275" marL="62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200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75" marB="0" marR="6275" marL="62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N.N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75" marB="0" marR="6275" marL="62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　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75" marB="0" marR="6275" marL="62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　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75" marB="0" marR="6275" marL="62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　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75" marB="0" marR="6275" marL="6275" anchor="ctr"/>
                </a:tc>
              </a:tr>
              <a:tr h="4998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6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75" marB="0" marR="6275" marL="62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speices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75" marB="0" marR="6275" marL="62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견종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75" marB="0" marR="6275" marL="62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varchar2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75" marB="0" marR="6275" marL="62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200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75" marB="0" marR="6275" marL="62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N.N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75" marB="0" marR="6275" marL="62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　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75" marB="0" marR="6275" marL="62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　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75" marB="0" marR="6275" marL="62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　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75" marB="0" marR="6275" marL="6275" anchor="ctr"/>
                </a:tc>
              </a:tr>
            </a:tbl>
          </a:graphicData>
        </a:graphic>
      </p:graphicFrame>
      <p:grpSp>
        <p:nvGrpSpPr>
          <p:cNvPr id="1184" name="Google Shape;1184;p42"/>
          <p:cNvGrpSpPr/>
          <p:nvPr/>
        </p:nvGrpSpPr>
        <p:grpSpPr>
          <a:xfrm>
            <a:off x="3265294" y="875378"/>
            <a:ext cx="5966212" cy="747768"/>
            <a:chOff x="3112894" y="722978"/>
            <a:chExt cx="5966212" cy="747768"/>
          </a:xfrm>
        </p:grpSpPr>
        <p:sp>
          <p:nvSpPr>
            <p:cNvPr id="1185" name="Google Shape;1185;p42"/>
            <p:cNvSpPr/>
            <p:nvPr/>
          </p:nvSpPr>
          <p:spPr>
            <a:xfrm rot="10800000">
              <a:off x="3112894" y="722978"/>
              <a:ext cx="5966212" cy="695636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B4A48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86" name="Google Shape;1186;p42"/>
            <p:cNvSpPr txBox="1"/>
            <p:nvPr/>
          </p:nvSpPr>
          <p:spPr>
            <a:xfrm>
              <a:off x="4975860" y="809186"/>
              <a:ext cx="1906905" cy="51288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ko-KR" sz="2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Dog Table</a:t>
              </a:r>
              <a:endParaRPr b="1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7" name="Google Shape;1187;p42"/>
            <p:cNvSpPr/>
            <p:nvPr/>
          </p:nvSpPr>
          <p:spPr>
            <a:xfrm>
              <a:off x="3293025" y="1012692"/>
              <a:ext cx="444722" cy="458054"/>
            </a:xfrm>
            <a:custGeom>
              <a:rect b="b" l="l" r="r" t="t"/>
              <a:pathLst>
                <a:path extrusionOk="0" h="625402" w="607199">
                  <a:moveTo>
                    <a:pt x="537601" y="271599"/>
                  </a:moveTo>
                  <a:cubicBezTo>
                    <a:pt x="573930" y="273438"/>
                    <a:pt x="602111" y="288694"/>
                    <a:pt x="606588" y="311939"/>
                  </a:cubicBezTo>
                  <a:cubicBezTo>
                    <a:pt x="612557" y="342933"/>
                    <a:pt x="574125" y="376392"/>
                    <a:pt x="520747" y="386672"/>
                  </a:cubicBezTo>
                  <a:cubicBezTo>
                    <a:pt x="467369" y="396952"/>
                    <a:pt x="419259" y="380160"/>
                    <a:pt x="413290" y="349167"/>
                  </a:cubicBezTo>
                  <a:cubicBezTo>
                    <a:pt x="407321" y="318173"/>
                    <a:pt x="445753" y="284715"/>
                    <a:pt x="499131" y="274434"/>
                  </a:cubicBezTo>
                  <a:cubicBezTo>
                    <a:pt x="512476" y="271864"/>
                    <a:pt x="525491" y="270986"/>
                    <a:pt x="537601" y="271599"/>
                  </a:cubicBezTo>
                  <a:close/>
                  <a:moveTo>
                    <a:pt x="234284" y="229392"/>
                  </a:moveTo>
                  <a:cubicBezTo>
                    <a:pt x="316101" y="229392"/>
                    <a:pt x="382427" y="296080"/>
                    <a:pt x="382427" y="378343"/>
                  </a:cubicBezTo>
                  <a:lnTo>
                    <a:pt x="379180" y="394513"/>
                  </a:lnTo>
                  <a:lnTo>
                    <a:pt x="394001" y="416143"/>
                  </a:lnTo>
                  <a:cubicBezTo>
                    <a:pt x="400865" y="432110"/>
                    <a:pt x="404661" y="449666"/>
                    <a:pt x="404661" y="468094"/>
                  </a:cubicBezTo>
                  <a:cubicBezTo>
                    <a:pt x="404661" y="523378"/>
                    <a:pt x="370499" y="570812"/>
                    <a:pt x="321813" y="591074"/>
                  </a:cubicBezTo>
                  <a:lnTo>
                    <a:pt x="277074" y="599961"/>
                  </a:lnTo>
                  <a:lnTo>
                    <a:pt x="254534" y="614914"/>
                  </a:lnTo>
                  <a:cubicBezTo>
                    <a:pt x="238306" y="621667"/>
                    <a:pt x="220463" y="625402"/>
                    <a:pt x="201734" y="625402"/>
                  </a:cubicBezTo>
                  <a:cubicBezTo>
                    <a:pt x="164276" y="625402"/>
                    <a:pt x="130364" y="610463"/>
                    <a:pt x="105816" y="586310"/>
                  </a:cubicBezTo>
                  <a:lnTo>
                    <a:pt x="79815" y="548365"/>
                  </a:lnTo>
                  <a:lnTo>
                    <a:pt x="39730" y="521773"/>
                  </a:lnTo>
                  <a:cubicBezTo>
                    <a:pt x="15183" y="497620"/>
                    <a:pt x="0" y="464253"/>
                    <a:pt x="0" y="427397"/>
                  </a:cubicBezTo>
                  <a:cubicBezTo>
                    <a:pt x="0" y="372113"/>
                    <a:pt x="34162" y="324679"/>
                    <a:pt x="82848" y="304418"/>
                  </a:cubicBezTo>
                  <a:lnTo>
                    <a:pt x="112415" y="298544"/>
                  </a:lnTo>
                  <a:lnTo>
                    <a:pt x="129531" y="273019"/>
                  </a:lnTo>
                  <a:cubicBezTo>
                    <a:pt x="156340" y="246064"/>
                    <a:pt x="193376" y="229392"/>
                    <a:pt x="234284" y="229392"/>
                  </a:cubicBezTo>
                  <a:close/>
                  <a:moveTo>
                    <a:pt x="470009" y="100346"/>
                  </a:moveTo>
                  <a:cubicBezTo>
                    <a:pt x="478421" y="101230"/>
                    <a:pt x="485847" y="104223"/>
                    <a:pt x="491704" y="109510"/>
                  </a:cubicBezTo>
                  <a:cubicBezTo>
                    <a:pt x="515134" y="130659"/>
                    <a:pt x="504601" y="180514"/>
                    <a:pt x="468177" y="220866"/>
                  </a:cubicBezTo>
                  <a:cubicBezTo>
                    <a:pt x="431754" y="261217"/>
                    <a:pt x="383234" y="276783"/>
                    <a:pt x="359804" y="255634"/>
                  </a:cubicBezTo>
                  <a:cubicBezTo>
                    <a:pt x="336375" y="234485"/>
                    <a:pt x="346908" y="184630"/>
                    <a:pt x="383331" y="144278"/>
                  </a:cubicBezTo>
                  <a:cubicBezTo>
                    <a:pt x="410649" y="114015"/>
                    <a:pt x="444771" y="97693"/>
                    <a:pt x="470009" y="100346"/>
                  </a:cubicBezTo>
                  <a:close/>
                  <a:moveTo>
                    <a:pt x="119388" y="31433"/>
                  </a:moveTo>
                  <a:cubicBezTo>
                    <a:pt x="150951" y="31433"/>
                    <a:pt x="176538" y="75499"/>
                    <a:pt x="176538" y="129858"/>
                  </a:cubicBezTo>
                  <a:cubicBezTo>
                    <a:pt x="176538" y="184217"/>
                    <a:pt x="150951" y="228283"/>
                    <a:pt x="119388" y="228283"/>
                  </a:cubicBezTo>
                  <a:cubicBezTo>
                    <a:pt x="87825" y="228283"/>
                    <a:pt x="62238" y="184217"/>
                    <a:pt x="62238" y="129858"/>
                  </a:cubicBezTo>
                  <a:cubicBezTo>
                    <a:pt x="62238" y="75499"/>
                    <a:pt x="87825" y="31433"/>
                    <a:pt x="119388" y="31433"/>
                  </a:cubicBezTo>
                  <a:close/>
                  <a:moveTo>
                    <a:pt x="314052" y="1075"/>
                  </a:moveTo>
                  <a:cubicBezTo>
                    <a:pt x="344614" y="8958"/>
                    <a:pt x="358385" y="58017"/>
                    <a:pt x="344809" y="110654"/>
                  </a:cubicBezTo>
                  <a:cubicBezTo>
                    <a:pt x="331233" y="163290"/>
                    <a:pt x="295452" y="199570"/>
                    <a:pt x="264889" y="191687"/>
                  </a:cubicBezTo>
                  <a:cubicBezTo>
                    <a:pt x="234326" y="183804"/>
                    <a:pt x="220555" y="134744"/>
                    <a:pt x="234131" y="82108"/>
                  </a:cubicBezTo>
                  <a:cubicBezTo>
                    <a:pt x="247707" y="29471"/>
                    <a:pt x="283489" y="-6808"/>
                    <a:pt x="314052" y="1075"/>
                  </a:cubicBezTo>
                  <a:close/>
                </a:path>
              </a:pathLst>
            </a:custGeom>
            <a:solidFill>
              <a:srgbClr val="BFB19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D966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92" name="Google Shape;1192;p43"/>
          <p:cNvGraphicFramePr/>
          <p:nvPr/>
        </p:nvGraphicFramePr>
        <p:xfrm>
          <a:off x="1116139" y="2340292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{34D2ED73-E29B-4F42-A257-8032ADDD0D3D}</a:tableStyleId>
              </a:tblPr>
              <a:tblGrid>
                <a:gridCol w="793625"/>
                <a:gridCol w="1074350"/>
                <a:gridCol w="1074350"/>
                <a:gridCol w="1074350"/>
                <a:gridCol w="1074350"/>
                <a:gridCol w="1074350"/>
                <a:gridCol w="1074350"/>
                <a:gridCol w="1074350"/>
                <a:gridCol w="1587250"/>
              </a:tblGrid>
              <a:tr h="4646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100" marB="0" marR="6100" marL="61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컬럼ID</a:t>
                      </a:r>
                      <a:endParaRPr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100" marB="0" marR="6100" marL="61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컬럼명</a:t>
                      </a:r>
                      <a:endParaRPr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100" marB="0" marR="6100" marL="61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타입</a:t>
                      </a:r>
                      <a:endParaRPr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100" marB="0" marR="6100" marL="61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길이</a:t>
                      </a:r>
                      <a:endParaRPr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100" marB="0" marR="6100" marL="61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Null</a:t>
                      </a:r>
                      <a:endParaRPr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100" marB="0" marR="6100" marL="61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Key</a:t>
                      </a:r>
                      <a:endParaRPr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100" marB="0" marR="6100" marL="61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Default</a:t>
                      </a:r>
                      <a:endParaRPr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100" marB="0" marR="6100" marL="61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비고</a:t>
                      </a:r>
                      <a:endParaRPr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100" marB="0" marR="6100" marL="6100" anchor="ctr"/>
                </a:tc>
              </a:tr>
              <a:tr h="4646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100" marB="0" marR="6100" marL="61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ticketNum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100" marB="0" marR="6100" marL="61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이용권번호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100" marB="0" marR="6100" marL="61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number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100" marB="0" marR="6100" marL="61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　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100" marB="0" marR="6100" marL="61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N.N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100" marB="0" marR="6100" marL="61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P.K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100" marB="0" marR="6100" marL="61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　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100" marB="0" marR="6100" marL="61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　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100" marB="0" marR="6100" marL="6100" anchor="ctr"/>
                </a:tc>
              </a:tr>
              <a:tr h="4646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100" marB="0" marR="6100" marL="61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ticket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100" marB="0" marR="6100" marL="61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이용권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100" marB="0" marR="6100" marL="61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number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100" marB="0" marR="6100" marL="61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　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100" marB="0" marR="6100" marL="61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N.N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100" marB="0" marR="6100" marL="61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F.K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100" marB="0" marR="6100" marL="61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　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100" marB="0" marR="6100" marL="61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회원이 구매한 이용시간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100" marB="0" marR="6100" marL="6100" anchor="ctr"/>
                </a:tc>
              </a:tr>
              <a:tr h="4646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100" marB="0" marR="6100" marL="61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memEmail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100" marB="0" marR="6100" marL="61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구매자(보호자)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100" marB="0" marR="6100" marL="61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varchar2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100" marB="0" marR="6100" marL="61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200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100" marB="0" marR="6100" marL="61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N.N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100" marB="0" marR="6100" marL="61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　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100" marB="0" marR="6100" marL="61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　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100" marB="0" marR="6100" marL="61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　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100" marB="0" marR="6100" marL="6100" anchor="ctr"/>
                </a:tc>
              </a:tr>
              <a:tr h="4646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100" marB="0" marR="6100" marL="61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reg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100" marB="0" marR="6100" marL="61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구매신청시간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100" marB="0" marR="6100" marL="61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date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100" marB="0" marR="6100" marL="61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　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100" marB="0" marR="6100" marL="61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N.N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100" marB="0" marR="6100" marL="61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　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100" marB="0" marR="6100" marL="61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sysdate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100" marB="0" marR="6100" marL="61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　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100" marB="0" marR="6100" marL="6100" anchor="ctr"/>
                </a:tc>
              </a:tr>
              <a:tr h="4646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100" marB="0" marR="6100" marL="61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status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100" marB="0" marR="6100" marL="61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결제상태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100" marB="0" marR="6100" marL="61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varchar2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100" marB="0" marR="6100" marL="61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200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100" marB="0" marR="6100" marL="61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N.N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100" marB="0" marR="6100" marL="61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　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100" marB="0" marR="6100" marL="61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wait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100" marB="0" marR="6100" marL="61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관리자가 승인하면 approve로 변경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100" marB="0" marR="6100" marL="6100" anchor="ctr"/>
                </a:tc>
              </a:tr>
              <a:tr h="5280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6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100" marB="0" marR="6100" marL="61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refund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100" marB="0" marR="6100" marL="61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환불여부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100" marB="0" marR="6100" marL="61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varchar2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100" marB="0" marR="6100" marL="61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200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100" marB="0" marR="6100" marL="61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　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100" marB="0" marR="6100" marL="61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　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100" marB="0" marR="6100" marL="61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　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100" marB="0" marR="6100" marL="61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환불신청시 request -&gt; 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관리자가 승인하면 approve로 변경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100" marB="0" marR="6100" marL="6100" anchor="ctr"/>
                </a:tc>
              </a:tr>
              <a:tr h="4646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7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100" marB="0" marR="6100" marL="61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refundTime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100" marB="0" marR="6100" marL="61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환불일시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100" marB="0" marR="6100" marL="61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date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100" marB="0" marR="6100" marL="61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　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100" marB="0" marR="6100" marL="61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　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100" marB="0" marR="6100" marL="61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　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100" marB="0" marR="6100" marL="61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sysdate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100" marB="0" marR="6100" marL="61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　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100" marB="0" marR="6100" marL="6100" anchor="ctr"/>
                </a:tc>
              </a:tr>
            </a:tbl>
          </a:graphicData>
        </a:graphic>
      </p:graphicFrame>
      <p:grpSp>
        <p:nvGrpSpPr>
          <p:cNvPr id="1193" name="Google Shape;1193;p43"/>
          <p:cNvGrpSpPr/>
          <p:nvPr/>
        </p:nvGrpSpPr>
        <p:grpSpPr>
          <a:xfrm>
            <a:off x="3265294" y="875378"/>
            <a:ext cx="5966212" cy="747768"/>
            <a:chOff x="3112894" y="722978"/>
            <a:chExt cx="5966212" cy="747768"/>
          </a:xfrm>
        </p:grpSpPr>
        <p:sp>
          <p:nvSpPr>
            <p:cNvPr id="1194" name="Google Shape;1194;p43"/>
            <p:cNvSpPr/>
            <p:nvPr/>
          </p:nvSpPr>
          <p:spPr>
            <a:xfrm rot="10800000">
              <a:off x="3112894" y="722978"/>
              <a:ext cx="5966212" cy="695636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B4A48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95" name="Google Shape;1195;p43"/>
            <p:cNvSpPr txBox="1"/>
            <p:nvPr/>
          </p:nvSpPr>
          <p:spPr>
            <a:xfrm>
              <a:off x="4461510" y="809186"/>
              <a:ext cx="2821305" cy="51288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ko-KR" sz="2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Purchase Table</a:t>
              </a:r>
              <a:endParaRPr b="1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6" name="Google Shape;1196;p43"/>
            <p:cNvSpPr/>
            <p:nvPr/>
          </p:nvSpPr>
          <p:spPr>
            <a:xfrm>
              <a:off x="3293025" y="1012692"/>
              <a:ext cx="444722" cy="458054"/>
            </a:xfrm>
            <a:custGeom>
              <a:rect b="b" l="l" r="r" t="t"/>
              <a:pathLst>
                <a:path extrusionOk="0" h="625402" w="607199">
                  <a:moveTo>
                    <a:pt x="537601" y="271599"/>
                  </a:moveTo>
                  <a:cubicBezTo>
                    <a:pt x="573930" y="273438"/>
                    <a:pt x="602111" y="288694"/>
                    <a:pt x="606588" y="311939"/>
                  </a:cubicBezTo>
                  <a:cubicBezTo>
                    <a:pt x="612557" y="342933"/>
                    <a:pt x="574125" y="376392"/>
                    <a:pt x="520747" y="386672"/>
                  </a:cubicBezTo>
                  <a:cubicBezTo>
                    <a:pt x="467369" y="396952"/>
                    <a:pt x="419259" y="380160"/>
                    <a:pt x="413290" y="349167"/>
                  </a:cubicBezTo>
                  <a:cubicBezTo>
                    <a:pt x="407321" y="318173"/>
                    <a:pt x="445753" y="284715"/>
                    <a:pt x="499131" y="274434"/>
                  </a:cubicBezTo>
                  <a:cubicBezTo>
                    <a:pt x="512476" y="271864"/>
                    <a:pt x="525491" y="270986"/>
                    <a:pt x="537601" y="271599"/>
                  </a:cubicBezTo>
                  <a:close/>
                  <a:moveTo>
                    <a:pt x="234284" y="229392"/>
                  </a:moveTo>
                  <a:cubicBezTo>
                    <a:pt x="316101" y="229392"/>
                    <a:pt x="382427" y="296080"/>
                    <a:pt x="382427" y="378343"/>
                  </a:cubicBezTo>
                  <a:lnTo>
                    <a:pt x="379180" y="394513"/>
                  </a:lnTo>
                  <a:lnTo>
                    <a:pt x="394001" y="416143"/>
                  </a:lnTo>
                  <a:cubicBezTo>
                    <a:pt x="400865" y="432110"/>
                    <a:pt x="404661" y="449666"/>
                    <a:pt x="404661" y="468094"/>
                  </a:cubicBezTo>
                  <a:cubicBezTo>
                    <a:pt x="404661" y="523378"/>
                    <a:pt x="370499" y="570812"/>
                    <a:pt x="321813" y="591074"/>
                  </a:cubicBezTo>
                  <a:lnTo>
                    <a:pt x="277074" y="599961"/>
                  </a:lnTo>
                  <a:lnTo>
                    <a:pt x="254534" y="614914"/>
                  </a:lnTo>
                  <a:cubicBezTo>
                    <a:pt x="238306" y="621667"/>
                    <a:pt x="220463" y="625402"/>
                    <a:pt x="201734" y="625402"/>
                  </a:cubicBezTo>
                  <a:cubicBezTo>
                    <a:pt x="164276" y="625402"/>
                    <a:pt x="130364" y="610463"/>
                    <a:pt x="105816" y="586310"/>
                  </a:cubicBezTo>
                  <a:lnTo>
                    <a:pt x="79815" y="548365"/>
                  </a:lnTo>
                  <a:lnTo>
                    <a:pt x="39730" y="521773"/>
                  </a:lnTo>
                  <a:cubicBezTo>
                    <a:pt x="15183" y="497620"/>
                    <a:pt x="0" y="464253"/>
                    <a:pt x="0" y="427397"/>
                  </a:cubicBezTo>
                  <a:cubicBezTo>
                    <a:pt x="0" y="372113"/>
                    <a:pt x="34162" y="324679"/>
                    <a:pt x="82848" y="304418"/>
                  </a:cubicBezTo>
                  <a:lnTo>
                    <a:pt x="112415" y="298544"/>
                  </a:lnTo>
                  <a:lnTo>
                    <a:pt x="129531" y="273019"/>
                  </a:lnTo>
                  <a:cubicBezTo>
                    <a:pt x="156340" y="246064"/>
                    <a:pt x="193376" y="229392"/>
                    <a:pt x="234284" y="229392"/>
                  </a:cubicBezTo>
                  <a:close/>
                  <a:moveTo>
                    <a:pt x="470009" y="100346"/>
                  </a:moveTo>
                  <a:cubicBezTo>
                    <a:pt x="478421" y="101230"/>
                    <a:pt x="485847" y="104223"/>
                    <a:pt x="491704" y="109510"/>
                  </a:cubicBezTo>
                  <a:cubicBezTo>
                    <a:pt x="515134" y="130659"/>
                    <a:pt x="504601" y="180514"/>
                    <a:pt x="468177" y="220866"/>
                  </a:cubicBezTo>
                  <a:cubicBezTo>
                    <a:pt x="431754" y="261217"/>
                    <a:pt x="383234" y="276783"/>
                    <a:pt x="359804" y="255634"/>
                  </a:cubicBezTo>
                  <a:cubicBezTo>
                    <a:pt x="336375" y="234485"/>
                    <a:pt x="346908" y="184630"/>
                    <a:pt x="383331" y="144278"/>
                  </a:cubicBezTo>
                  <a:cubicBezTo>
                    <a:pt x="410649" y="114015"/>
                    <a:pt x="444771" y="97693"/>
                    <a:pt x="470009" y="100346"/>
                  </a:cubicBezTo>
                  <a:close/>
                  <a:moveTo>
                    <a:pt x="119388" y="31433"/>
                  </a:moveTo>
                  <a:cubicBezTo>
                    <a:pt x="150951" y="31433"/>
                    <a:pt x="176538" y="75499"/>
                    <a:pt x="176538" y="129858"/>
                  </a:cubicBezTo>
                  <a:cubicBezTo>
                    <a:pt x="176538" y="184217"/>
                    <a:pt x="150951" y="228283"/>
                    <a:pt x="119388" y="228283"/>
                  </a:cubicBezTo>
                  <a:cubicBezTo>
                    <a:pt x="87825" y="228283"/>
                    <a:pt x="62238" y="184217"/>
                    <a:pt x="62238" y="129858"/>
                  </a:cubicBezTo>
                  <a:cubicBezTo>
                    <a:pt x="62238" y="75499"/>
                    <a:pt x="87825" y="31433"/>
                    <a:pt x="119388" y="31433"/>
                  </a:cubicBezTo>
                  <a:close/>
                  <a:moveTo>
                    <a:pt x="314052" y="1075"/>
                  </a:moveTo>
                  <a:cubicBezTo>
                    <a:pt x="344614" y="8958"/>
                    <a:pt x="358385" y="58017"/>
                    <a:pt x="344809" y="110654"/>
                  </a:cubicBezTo>
                  <a:cubicBezTo>
                    <a:pt x="331233" y="163290"/>
                    <a:pt x="295452" y="199570"/>
                    <a:pt x="264889" y="191687"/>
                  </a:cubicBezTo>
                  <a:cubicBezTo>
                    <a:pt x="234326" y="183804"/>
                    <a:pt x="220555" y="134744"/>
                    <a:pt x="234131" y="82108"/>
                  </a:cubicBezTo>
                  <a:cubicBezTo>
                    <a:pt x="247707" y="29471"/>
                    <a:pt x="283489" y="-6808"/>
                    <a:pt x="314052" y="1075"/>
                  </a:cubicBezTo>
                  <a:close/>
                </a:path>
              </a:pathLst>
            </a:custGeom>
            <a:solidFill>
              <a:srgbClr val="BFB19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D966"/>
        </a:solidFill>
      </p:bgPr>
    </p:bg>
    <p:spTree>
      <p:nvGrpSpPr>
        <p:cNvPr id="1200" name="Shape 1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01" name="Google Shape;1201;p44"/>
          <p:cNvGraphicFramePr/>
          <p:nvPr/>
        </p:nvGraphicFramePr>
        <p:xfrm>
          <a:off x="1116139" y="2340292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{34D2ED73-E29B-4F42-A257-8032ADDD0D3D}</a:tableStyleId>
              </a:tblPr>
              <a:tblGrid>
                <a:gridCol w="776050"/>
                <a:gridCol w="1081875"/>
                <a:gridCol w="1081875"/>
                <a:gridCol w="1081875"/>
                <a:gridCol w="1081875"/>
                <a:gridCol w="1081875"/>
                <a:gridCol w="1081875"/>
                <a:gridCol w="1081875"/>
                <a:gridCol w="1552075"/>
              </a:tblGrid>
              <a:tr h="4725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75" marB="0" marR="6275" marL="62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컬럼ID</a:t>
                      </a:r>
                      <a:endParaRPr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75" marB="0" marR="6275" marL="62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컬럼명</a:t>
                      </a:r>
                      <a:endParaRPr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75" marB="0" marR="6275" marL="62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타입</a:t>
                      </a:r>
                      <a:endParaRPr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75" marB="0" marR="6275" marL="62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길이</a:t>
                      </a:r>
                      <a:endParaRPr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75" marB="0" marR="6275" marL="62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Null</a:t>
                      </a:r>
                      <a:endParaRPr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75" marB="0" marR="6275" marL="62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Key</a:t>
                      </a:r>
                      <a:endParaRPr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75" marB="0" marR="6275" marL="62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Default</a:t>
                      </a:r>
                      <a:endParaRPr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75" marB="0" marR="6275" marL="62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비고</a:t>
                      </a:r>
                      <a:endParaRPr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75" marB="0" marR="6275" marL="6275" anchor="ctr"/>
                </a:tc>
              </a:tr>
              <a:tr h="4725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75" marB="0" marR="6275" marL="62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articleNum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75" marB="0" marR="6275" marL="62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글번호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75" marB="0" marR="6275" marL="62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number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75" marB="0" marR="6275" marL="62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　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75" marB="0" marR="6275" marL="62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N.N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75" marB="0" marR="6275" marL="62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P.K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75" marB="0" marR="6275" marL="62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　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75" marB="0" marR="6275" marL="62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　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75" marB="0" marR="6275" marL="6275" anchor="ctr"/>
                </a:tc>
              </a:tr>
              <a:tr h="4725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75" marB="0" marR="6275" marL="62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email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75" marB="0" marR="6275" marL="62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작성자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75" marB="0" marR="6275" marL="62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varchar2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75" marB="0" marR="6275" marL="62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200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75" marB="0" marR="6275" marL="62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N.N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75" marB="0" marR="6275" marL="62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　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75" marB="0" marR="6275" marL="62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　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75" marB="0" marR="6275" marL="62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　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75" marB="0" marR="6275" marL="6275" anchor="ctr"/>
                </a:tc>
              </a:tr>
              <a:tr h="4725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75" marB="0" marR="6275" marL="62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name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75" marB="0" marR="6275" marL="62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작성자닉네임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75" marB="0" marR="6275" marL="62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varchar2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75" marB="0" marR="6275" marL="62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200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75" marB="0" marR="6275" marL="62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N.N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75" marB="0" marR="6275" marL="62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　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75" marB="0" marR="6275" marL="62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　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75" marB="0" marR="6275" marL="62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　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75" marB="0" marR="6275" marL="6275" anchor="ctr"/>
                </a:tc>
              </a:tr>
              <a:tr h="4725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75" marB="0" marR="6275" marL="62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subject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75" marB="0" marR="6275" marL="62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제목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75" marB="0" marR="6275" marL="62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varchar2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75" marB="0" marR="6275" marL="62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200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75" marB="0" marR="6275" marL="62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N.N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75" marB="0" marR="6275" marL="62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　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75" marB="0" marR="6275" marL="62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　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75" marB="0" marR="6275" marL="62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　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75" marB="0" marR="6275" marL="6275" anchor="ctr"/>
                </a:tc>
              </a:tr>
              <a:tr h="4725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75" marB="0" marR="6275" marL="62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content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75" marB="0" marR="6275" marL="62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내용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75" marB="0" marR="6275" marL="62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varchar2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75" marB="0" marR="6275" marL="62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200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75" marB="0" marR="6275" marL="62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N.N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75" marB="0" marR="6275" marL="62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　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75" marB="0" marR="6275" marL="62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　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75" marB="0" marR="6275" marL="62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　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75" marB="0" marR="6275" marL="6275" anchor="ctr"/>
                </a:tc>
              </a:tr>
              <a:tr h="4725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6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75" marB="0" marR="6275" marL="62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readcount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75" marB="0" marR="6275" marL="62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조회수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75" marB="0" marR="6275" marL="62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number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75" marB="0" marR="6275" marL="62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　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75" marB="0" marR="6275" marL="62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N.N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75" marB="0" marR="6275" marL="62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　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75" marB="0" marR="6275" marL="62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75" marB="0" marR="6275" marL="62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　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75" marB="0" marR="6275" marL="6275" anchor="ctr"/>
                </a:tc>
              </a:tr>
              <a:tr h="4725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7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75" marB="0" marR="6275" marL="62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reg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75" marB="0" marR="6275" marL="62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작성시간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75" marB="0" marR="6275" marL="62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date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75" marB="0" marR="6275" marL="62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　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75" marB="0" marR="6275" marL="62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N.N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75" marB="0" marR="6275" marL="62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　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75" marB="0" marR="6275" marL="62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sysdate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75" marB="0" marR="6275" marL="62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　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75" marB="0" marR="6275" marL="6275" anchor="ctr"/>
                </a:tc>
              </a:tr>
            </a:tbl>
          </a:graphicData>
        </a:graphic>
      </p:graphicFrame>
      <p:sp>
        <p:nvSpPr>
          <p:cNvPr id="1202" name="Google Shape;1202;p44"/>
          <p:cNvSpPr txBox="1"/>
          <p:nvPr/>
        </p:nvSpPr>
        <p:spPr>
          <a:xfrm>
            <a:off x="3352720" y="2828835"/>
            <a:ext cx="5486560" cy="636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solidFill>
                <a:srgbClr val="BFB19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03" name="Google Shape;1203;p44"/>
          <p:cNvGrpSpPr/>
          <p:nvPr/>
        </p:nvGrpSpPr>
        <p:grpSpPr>
          <a:xfrm>
            <a:off x="3265294" y="875378"/>
            <a:ext cx="5966212" cy="747768"/>
            <a:chOff x="3112894" y="722978"/>
            <a:chExt cx="5966212" cy="747768"/>
          </a:xfrm>
        </p:grpSpPr>
        <p:sp>
          <p:nvSpPr>
            <p:cNvPr id="1204" name="Google Shape;1204;p44"/>
            <p:cNvSpPr/>
            <p:nvPr/>
          </p:nvSpPr>
          <p:spPr>
            <a:xfrm rot="10800000">
              <a:off x="3112894" y="722978"/>
              <a:ext cx="5966212" cy="695636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B4A48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205" name="Google Shape;1205;p44"/>
            <p:cNvSpPr txBox="1"/>
            <p:nvPr/>
          </p:nvSpPr>
          <p:spPr>
            <a:xfrm>
              <a:off x="4794885" y="809186"/>
              <a:ext cx="2249805" cy="51288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ko-KR" sz="2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Board Table</a:t>
              </a:r>
              <a:endParaRPr b="1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6" name="Google Shape;1206;p44"/>
            <p:cNvSpPr/>
            <p:nvPr/>
          </p:nvSpPr>
          <p:spPr>
            <a:xfrm>
              <a:off x="3293025" y="1012692"/>
              <a:ext cx="444722" cy="458054"/>
            </a:xfrm>
            <a:custGeom>
              <a:rect b="b" l="l" r="r" t="t"/>
              <a:pathLst>
                <a:path extrusionOk="0" h="625402" w="607199">
                  <a:moveTo>
                    <a:pt x="537601" y="271599"/>
                  </a:moveTo>
                  <a:cubicBezTo>
                    <a:pt x="573930" y="273438"/>
                    <a:pt x="602111" y="288694"/>
                    <a:pt x="606588" y="311939"/>
                  </a:cubicBezTo>
                  <a:cubicBezTo>
                    <a:pt x="612557" y="342933"/>
                    <a:pt x="574125" y="376392"/>
                    <a:pt x="520747" y="386672"/>
                  </a:cubicBezTo>
                  <a:cubicBezTo>
                    <a:pt x="467369" y="396952"/>
                    <a:pt x="419259" y="380160"/>
                    <a:pt x="413290" y="349167"/>
                  </a:cubicBezTo>
                  <a:cubicBezTo>
                    <a:pt x="407321" y="318173"/>
                    <a:pt x="445753" y="284715"/>
                    <a:pt x="499131" y="274434"/>
                  </a:cubicBezTo>
                  <a:cubicBezTo>
                    <a:pt x="512476" y="271864"/>
                    <a:pt x="525491" y="270986"/>
                    <a:pt x="537601" y="271599"/>
                  </a:cubicBezTo>
                  <a:close/>
                  <a:moveTo>
                    <a:pt x="234284" y="229392"/>
                  </a:moveTo>
                  <a:cubicBezTo>
                    <a:pt x="316101" y="229392"/>
                    <a:pt x="382427" y="296080"/>
                    <a:pt x="382427" y="378343"/>
                  </a:cubicBezTo>
                  <a:lnTo>
                    <a:pt x="379180" y="394513"/>
                  </a:lnTo>
                  <a:lnTo>
                    <a:pt x="394001" y="416143"/>
                  </a:lnTo>
                  <a:cubicBezTo>
                    <a:pt x="400865" y="432110"/>
                    <a:pt x="404661" y="449666"/>
                    <a:pt x="404661" y="468094"/>
                  </a:cubicBezTo>
                  <a:cubicBezTo>
                    <a:pt x="404661" y="523378"/>
                    <a:pt x="370499" y="570812"/>
                    <a:pt x="321813" y="591074"/>
                  </a:cubicBezTo>
                  <a:lnTo>
                    <a:pt x="277074" y="599961"/>
                  </a:lnTo>
                  <a:lnTo>
                    <a:pt x="254534" y="614914"/>
                  </a:lnTo>
                  <a:cubicBezTo>
                    <a:pt x="238306" y="621667"/>
                    <a:pt x="220463" y="625402"/>
                    <a:pt x="201734" y="625402"/>
                  </a:cubicBezTo>
                  <a:cubicBezTo>
                    <a:pt x="164276" y="625402"/>
                    <a:pt x="130364" y="610463"/>
                    <a:pt x="105816" y="586310"/>
                  </a:cubicBezTo>
                  <a:lnTo>
                    <a:pt x="79815" y="548365"/>
                  </a:lnTo>
                  <a:lnTo>
                    <a:pt x="39730" y="521773"/>
                  </a:lnTo>
                  <a:cubicBezTo>
                    <a:pt x="15183" y="497620"/>
                    <a:pt x="0" y="464253"/>
                    <a:pt x="0" y="427397"/>
                  </a:cubicBezTo>
                  <a:cubicBezTo>
                    <a:pt x="0" y="372113"/>
                    <a:pt x="34162" y="324679"/>
                    <a:pt x="82848" y="304418"/>
                  </a:cubicBezTo>
                  <a:lnTo>
                    <a:pt x="112415" y="298544"/>
                  </a:lnTo>
                  <a:lnTo>
                    <a:pt x="129531" y="273019"/>
                  </a:lnTo>
                  <a:cubicBezTo>
                    <a:pt x="156340" y="246064"/>
                    <a:pt x="193376" y="229392"/>
                    <a:pt x="234284" y="229392"/>
                  </a:cubicBezTo>
                  <a:close/>
                  <a:moveTo>
                    <a:pt x="470009" y="100346"/>
                  </a:moveTo>
                  <a:cubicBezTo>
                    <a:pt x="478421" y="101230"/>
                    <a:pt x="485847" y="104223"/>
                    <a:pt x="491704" y="109510"/>
                  </a:cubicBezTo>
                  <a:cubicBezTo>
                    <a:pt x="515134" y="130659"/>
                    <a:pt x="504601" y="180514"/>
                    <a:pt x="468177" y="220866"/>
                  </a:cubicBezTo>
                  <a:cubicBezTo>
                    <a:pt x="431754" y="261217"/>
                    <a:pt x="383234" y="276783"/>
                    <a:pt x="359804" y="255634"/>
                  </a:cubicBezTo>
                  <a:cubicBezTo>
                    <a:pt x="336375" y="234485"/>
                    <a:pt x="346908" y="184630"/>
                    <a:pt x="383331" y="144278"/>
                  </a:cubicBezTo>
                  <a:cubicBezTo>
                    <a:pt x="410649" y="114015"/>
                    <a:pt x="444771" y="97693"/>
                    <a:pt x="470009" y="100346"/>
                  </a:cubicBezTo>
                  <a:close/>
                  <a:moveTo>
                    <a:pt x="119388" y="31433"/>
                  </a:moveTo>
                  <a:cubicBezTo>
                    <a:pt x="150951" y="31433"/>
                    <a:pt x="176538" y="75499"/>
                    <a:pt x="176538" y="129858"/>
                  </a:cubicBezTo>
                  <a:cubicBezTo>
                    <a:pt x="176538" y="184217"/>
                    <a:pt x="150951" y="228283"/>
                    <a:pt x="119388" y="228283"/>
                  </a:cubicBezTo>
                  <a:cubicBezTo>
                    <a:pt x="87825" y="228283"/>
                    <a:pt x="62238" y="184217"/>
                    <a:pt x="62238" y="129858"/>
                  </a:cubicBezTo>
                  <a:cubicBezTo>
                    <a:pt x="62238" y="75499"/>
                    <a:pt x="87825" y="31433"/>
                    <a:pt x="119388" y="31433"/>
                  </a:cubicBezTo>
                  <a:close/>
                  <a:moveTo>
                    <a:pt x="314052" y="1075"/>
                  </a:moveTo>
                  <a:cubicBezTo>
                    <a:pt x="344614" y="8958"/>
                    <a:pt x="358385" y="58017"/>
                    <a:pt x="344809" y="110654"/>
                  </a:cubicBezTo>
                  <a:cubicBezTo>
                    <a:pt x="331233" y="163290"/>
                    <a:pt x="295452" y="199570"/>
                    <a:pt x="264889" y="191687"/>
                  </a:cubicBezTo>
                  <a:cubicBezTo>
                    <a:pt x="234326" y="183804"/>
                    <a:pt x="220555" y="134744"/>
                    <a:pt x="234131" y="82108"/>
                  </a:cubicBezTo>
                  <a:cubicBezTo>
                    <a:pt x="247707" y="29471"/>
                    <a:pt x="283489" y="-6808"/>
                    <a:pt x="314052" y="1075"/>
                  </a:cubicBezTo>
                  <a:close/>
                </a:path>
              </a:pathLst>
            </a:custGeom>
            <a:solidFill>
              <a:srgbClr val="BFB19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D966"/>
        </a:solidFill>
      </p:bgPr>
    </p:bg>
    <p:spTree>
      <p:nvGrpSpPr>
        <p:cNvPr id="1210" name="Shape 1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11" name="Google Shape;1211;p45"/>
          <p:cNvGraphicFramePr/>
          <p:nvPr/>
        </p:nvGraphicFramePr>
        <p:xfrm>
          <a:off x="1116139" y="2340292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{34D2ED73-E29B-4F42-A257-8032ADDD0D3D}</a:tableStyleId>
              </a:tblPr>
              <a:tblGrid>
                <a:gridCol w="776050"/>
                <a:gridCol w="1081875"/>
                <a:gridCol w="1081875"/>
                <a:gridCol w="1081875"/>
                <a:gridCol w="1081875"/>
                <a:gridCol w="1081875"/>
                <a:gridCol w="1081875"/>
                <a:gridCol w="1081875"/>
                <a:gridCol w="1552075"/>
              </a:tblGrid>
              <a:tr h="5400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75" marB="0" marR="6275" marL="62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컬럼ID</a:t>
                      </a:r>
                      <a:endParaRPr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75" marB="0" marR="6275" marL="62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컬럼명</a:t>
                      </a:r>
                      <a:endParaRPr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75" marB="0" marR="6275" marL="62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타입</a:t>
                      </a:r>
                      <a:endParaRPr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75" marB="0" marR="6275" marL="62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길이</a:t>
                      </a:r>
                      <a:endParaRPr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75" marB="0" marR="6275" marL="62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Null</a:t>
                      </a:r>
                      <a:endParaRPr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75" marB="0" marR="6275" marL="62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Key</a:t>
                      </a:r>
                      <a:endParaRPr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75" marB="0" marR="6275" marL="62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Default</a:t>
                      </a:r>
                      <a:endParaRPr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75" marB="0" marR="6275" marL="62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비고</a:t>
                      </a:r>
                      <a:endParaRPr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75" marB="0" marR="6275" marL="6275" anchor="ctr"/>
                </a:tc>
              </a:tr>
              <a:tr h="5400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75" marB="0" marR="6275" marL="62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replyNum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75" marB="0" marR="6275" marL="62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댓글번호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75" marB="0" marR="6275" marL="62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number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75" marB="0" marR="6275" marL="62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　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75" marB="0" marR="6275" marL="62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N.N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75" marB="0" marR="6275" marL="62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P.K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75" marB="0" marR="6275" marL="62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　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75" marB="0" marR="6275" marL="62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　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75" marB="0" marR="6275" marL="6275" anchor="ctr"/>
                </a:tc>
              </a:tr>
              <a:tr h="5400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75" marB="0" marR="6275" marL="62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articleNum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75" marB="0" marR="6275" marL="62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글번호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75" marB="0" marR="6275" marL="62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number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75" marB="0" marR="6275" marL="62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200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75" marB="0" marR="6275" marL="62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N.N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75" marB="0" marR="6275" marL="62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F.K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75" marB="0" marR="6275" marL="62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　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75" marB="0" marR="6275" marL="62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　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75" marB="0" marR="6275" marL="6275" anchor="ctr"/>
                </a:tc>
              </a:tr>
              <a:tr h="5400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75" marB="0" marR="6275" marL="62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email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75" marB="0" marR="6275" marL="62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작성자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75" marB="0" marR="6275" marL="62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varchar2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75" marB="0" marR="6275" marL="62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200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75" marB="0" marR="6275" marL="62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N.N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75" marB="0" marR="6275" marL="62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　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75" marB="0" marR="6275" marL="62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　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75" marB="0" marR="6275" marL="62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　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75" marB="0" marR="6275" marL="6275" anchor="ctr"/>
                </a:tc>
              </a:tr>
              <a:tr h="5400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75" marB="0" marR="6275" marL="62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name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75" marB="0" marR="6275" marL="62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이름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75" marB="0" marR="6275" marL="62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varchar2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75" marB="0" marR="6275" marL="62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200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75" marB="0" marR="6275" marL="62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N.N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75" marB="0" marR="6275" marL="62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　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75" marB="0" marR="6275" marL="62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　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75" marB="0" marR="6275" marL="62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　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75" marB="0" marR="6275" marL="6275" anchor="ctr"/>
                </a:tc>
              </a:tr>
              <a:tr h="5400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75" marB="0" marR="6275" marL="62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content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75" marB="0" marR="6275" marL="62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내용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75" marB="0" marR="6275" marL="62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varchar2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75" marB="0" marR="6275" marL="62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200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75" marB="0" marR="6275" marL="62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N.N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75" marB="0" marR="6275" marL="62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　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75" marB="0" marR="6275" marL="62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　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75" marB="0" marR="6275" marL="62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　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75" marB="0" marR="6275" marL="6275" anchor="ctr"/>
                </a:tc>
              </a:tr>
              <a:tr h="5400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6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75" marB="0" marR="6275" marL="62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reg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75" marB="0" marR="6275" marL="62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작성시간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75" marB="0" marR="6275" marL="62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date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75" marB="0" marR="6275" marL="62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　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75" marB="0" marR="6275" marL="62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N.N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75" marB="0" marR="6275" marL="62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　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75" marB="0" marR="6275" marL="62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sysdate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75" marB="0" marR="6275" marL="62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　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75" marB="0" marR="6275" marL="6275" anchor="ctr"/>
                </a:tc>
              </a:tr>
            </a:tbl>
          </a:graphicData>
        </a:graphic>
      </p:graphicFrame>
      <p:grpSp>
        <p:nvGrpSpPr>
          <p:cNvPr id="1212" name="Google Shape;1212;p45"/>
          <p:cNvGrpSpPr/>
          <p:nvPr/>
        </p:nvGrpSpPr>
        <p:grpSpPr>
          <a:xfrm>
            <a:off x="3265294" y="875378"/>
            <a:ext cx="5966212" cy="747768"/>
            <a:chOff x="3112894" y="722978"/>
            <a:chExt cx="5966212" cy="747768"/>
          </a:xfrm>
        </p:grpSpPr>
        <p:sp>
          <p:nvSpPr>
            <p:cNvPr id="1213" name="Google Shape;1213;p45"/>
            <p:cNvSpPr/>
            <p:nvPr/>
          </p:nvSpPr>
          <p:spPr>
            <a:xfrm rot="10800000">
              <a:off x="3112894" y="722978"/>
              <a:ext cx="5966212" cy="695636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B4A48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214" name="Google Shape;1214;p45"/>
            <p:cNvSpPr txBox="1"/>
            <p:nvPr/>
          </p:nvSpPr>
          <p:spPr>
            <a:xfrm>
              <a:off x="4813935" y="809186"/>
              <a:ext cx="2192655" cy="51288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ko-KR" sz="2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Reply Table</a:t>
              </a:r>
              <a:endParaRPr b="1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5" name="Google Shape;1215;p45"/>
            <p:cNvSpPr/>
            <p:nvPr/>
          </p:nvSpPr>
          <p:spPr>
            <a:xfrm>
              <a:off x="3293025" y="1012692"/>
              <a:ext cx="444722" cy="458054"/>
            </a:xfrm>
            <a:custGeom>
              <a:rect b="b" l="l" r="r" t="t"/>
              <a:pathLst>
                <a:path extrusionOk="0" h="625402" w="607199">
                  <a:moveTo>
                    <a:pt x="537601" y="271599"/>
                  </a:moveTo>
                  <a:cubicBezTo>
                    <a:pt x="573930" y="273438"/>
                    <a:pt x="602111" y="288694"/>
                    <a:pt x="606588" y="311939"/>
                  </a:cubicBezTo>
                  <a:cubicBezTo>
                    <a:pt x="612557" y="342933"/>
                    <a:pt x="574125" y="376392"/>
                    <a:pt x="520747" y="386672"/>
                  </a:cubicBezTo>
                  <a:cubicBezTo>
                    <a:pt x="467369" y="396952"/>
                    <a:pt x="419259" y="380160"/>
                    <a:pt x="413290" y="349167"/>
                  </a:cubicBezTo>
                  <a:cubicBezTo>
                    <a:pt x="407321" y="318173"/>
                    <a:pt x="445753" y="284715"/>
                    <a:pt x="499131" y="274434"/>
                  </a:cubicBezTo>
                  <a:cubicBezTo>
                    <a:pt x="512476" y="271864"/>
                    <a:pt x="525491" y="270986"/>
                    <a:pt x="537601" y="271599"/>
                  </a:cubicBezTo>
                  <a:close/>
                  <a:moveTo>
                    <a:pt x="234284" y="229392"/>
                  </a:moveTo>
                  <a:cubicBezTo>
                    <a:pt x="316101" y="229392"/>
                    <a:pt x="382427" y="296080"/>
                    <a:pt x="382427" y="378343"/>
                  </a:cubicBezTo>
                  <a:lnTo>
                    <a:pt x="379180" y="394513"/>
                  </a:lnTo>
                  <a:lnTo>
                    <a:pt x="394001" y="416143"/>
                  </a:lnTo>
                  <a:cubicBezTo>
                    <a:pt x="400865" y="432110"/>
                    <a:pt x="404661" y="449666"/>
                    <a:pt x="404661" y="468094"/>
                  </a:cubicBezTo>
                  <a:cubicBezTo>
                    <a:pt x="404661" y="523378"/>
                    <a:pt x="370499" y="570812"/>
                    <a:pt x="321813" y="591074"/>
                  </a:cubicBezTo>
                  <a:lnTo>
                    <a:pt x="277074" y="599961"/>
                  </a:lnTo>
                  <a:lnTo>
                    <a:pt x="254534" y="614914"/>
                  </a:lnTo>
                  <a:cubicBezTo>
                    <a:pt x="238306" y="621667"/>
                    <a:pt x="220463" y="625402"/>
                    <a:pt x="201734" y="625402"/>
                  </a:cubicBezTo>
                  <a:cubicBezTo>
                    <a:pt x="164276" y="625402"/>
                    <a:pt x="130364" y="610463"/>
                    <a:pt x="105816" y="586310"/>
                  </a:cubicBezTo>
                  <a:lnTo>
                    <a:pt x="79815" y="548365"/>
                  </a:lnTo>
                  <a:lnTo>
                    <a:pt x="39730" y="521773"/>
                  </a:lnTo>
                  <a:cubicBezTo>
                    <a:pt x="15183" y="497620"/>
                    <a:pt x="0" y="464253"/>
                    <a:pt x="0" y="427397"/>
                  </a:cubicBezTo>
                  <a:cubicBezTo>
                    <a:pt x="0" y="372113"/>
                    <a:pt x="34162" y="324679"/>
                    <a:pt x="82848" y="304418"/>
                  </a:cubicBezTo>
                  <a:lnTo>
                    <a:pt x="112415" y="298544"/>
                  </a:lnTo>
                  <a:lnTo>
                    <a:pt x="129531" y="273019"/>
                  </a:lnTo>
                  <a:cubicBezTo>
                    <a:pt x="156340" y="246064"/>
                    <a:pt x="193376" y="229392"/>
                    <a:pt x="234284" y="229392"/>
                  </a:cubicBezTo>
                  <a:close/>
                  <a:moveTo>
                    <a:pt x="470009" y="100346"/>
                  </a:moveTo>
                  <a:cubicBezTo>
                    <a:pt x="478421" y="101230"/>
                    <a:pt x="485847" y="104223"/>
                    <a:pt x="491704" y="109510"/>
                  </a:cubicBezTo>
                  <a:cubicBezTo>
                    <a:pt x="515134" y="130659"/>
                    <a:pt x="504601" y="180514"/>
                    <a:pt x="468177" y="220866"/>
                  </a:cubicBezTo>
                  <a:cubicBezTo>
                    <a:pt x="431754" y="261217"/>
                    <a:pt x="383234" y="276783"/>
                    <a:pt x="359804" y="255634"/>
                  </a:cubicBezTo>
                  <a:cubicBezTo>
                    <a:pt x="336375" y="234485"/>
                    <a:pt x="346908" y="184630"/>
                    <a:pt x="383331" y="144278"/>
                  </a:cubicBezTo>
                  <a:cubicBezTo>
                    <a:pt x="410649" y="114015"/>
                    <a:pt x="444771" y="97693"/>
                    <a:pt x="470009" y="100346"/>
                  </a:cubicBezTo>
                  <a:close/>
                  <a:moveTo>
                    <a:pt x="119388" y="31433"/>
                  </a:moveTo>
                  <a:cubicBezTo>
                    <a:pt x="150951" y="31433"/>
                    <a:pt x="176538" y="75499"/>
                    <a:pt x="176538" y="129858"/>
                  </a:cubicBezTo>
                  <a:cubicBezTo>
                    <a:pt x="176538" y="184217"/>
                    <a:pt x="150951" y="228283"/>
                    <a:pt x="119388" y="228283"/>
                  </a:cubicBezTo>
                  <a:cubicBezTo>
                    <a:pt x="87825" y="228283"/>
                    <a:pt x="62238" y="184217"/>
                    <a:pt x="62238" y="129858"/>
                  </a:cubicBezTo>
                  <a:cubicBezTo>
                    <a:pt x="62238" y="75499"/>
                    <a:pt x="87825" y="31433"/>
                    <a:pt x="119388" y="31433"/>
                  </a:cubicBezTo>
                  <a:close/>
                  <a:moveTo>
                    <a:pt x="314052" y="1075"/>
                  </a:moveTo>
                  <a:cubicBezTo>
                    <a:pt x="344614" y="8958"/>
                    <a:pt x="358385" y="58017"/>
                    <a:pt x="344809" y="110654"/>
                  </a:cubicBezTo>
                  <a:cubicBezTo>
                    <a:pt x="331233" y="163290"/>
                    <a:pt x="295452" y="199570"/>
                    <a:pt x="264889" y="191687"/>
                  </a:cubicBezTo>
                  <a:cubicBezTo>
                    <a:pt x="234326" y="183804"/>
                    <a:pt x="220555" y="134744"/>
                    <a:pt x="234131" y="82108"/>
                  </a:cubicBezTo>
                  <a:cubicBezTo>
                    <a:pt x="247707" y="29471"/>
                    <a:pt x="283489" y="-6808"/>
                    <a:pt x="314052" y="1075"/>
                  </a:cubicBezTo>
                  <a:close/>
                </a:path>
              </a:pathLst>
            </a:custGeom>
            <a:solidFill>
              <a:srgbClr val="BFB19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D966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" name="Google Shape;104;p4"/>
          <p:cNvGrpSpPr/>
          <p:nvPr/>
        </p:nvGrpSpPr>
        <p:grpSpPr>
          <a:xfrm>
            <a:off x="3112894" y="722978"/>
            <a:ext cx="5966212" cy="747768"/>
            <a:chOff x="3112894" y="722978"/>
            <a:chExt cx="5966212" cy="747768"/>
          </a:xfrm>
        </p:grpSpPr>
        <p:sp>
          <p:nvSpPr>
            <p:cNvPr id="105" name="Google Shape;105;p4"/>
            <p:cNvSpPr/>
            <p:nvPr/>
          </p:nvSpPr>
          <p:spPr>
            <a:xfrm rot="10800000">
              <a:off x="3112894" y="722978"/>
              <a:ext cx="5966212" cy="695636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B4A48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6" name="Google Shape;106;p4"/>
            <p:cNvSpPr txBox="1"/>
            <p:nvPr/>
          </p:nvSpPr>
          <p:spPr>
            <a:xfrm>
              <a:off x="4109085" y="809186"/>
              <a:ext cx="3954780" cy="51288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ko-KR" sz="2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반려동물 양육 인구 증가</a:t>
              </a:r>
              <a:endParaRPr b="1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07;p4"/>
            <p:cNvSpPr/>
            <p:nvPr/>
          </p:nvSpPr>
          <p:spPr>
            <a:xfrm>
              <a:off x="3293025" y="1012692"/>
              <a:ext cx="444722" cy="458054"/>
            </a:xfrm>
            <a:custGeom>
              <a:rect b="b" l="l" r="r" t="t"/>
              <a:pathLst>
                <a:path extrusionOk="0" h="625402" w="607199">
                  <a:moveTo>
                    <a:pt x="537601" y="271599"/>
                  </a:moveTo>
                  <a:cubicBezTo>
                    <a:pt x="573930" y="273438"/>
                    <a:pt x="602111" y="288694"/>
                    <a:pt x="606588" y="311939"/>
                  </a:cubicBezTo>
                  <a:cubicBezTo>
                    <a:pt x="612557" y="342933"/>
                    <a:pt x="574125" y="376392"/>
                    <a:pt x="520747" y="386672"/>
                  </a:cubicBezTo>
                  <a:cubicBezTo>
                    <a:pt x="467369" y="396952"/>
                    <a:pt x="419259" y="380160"/>
                    <a:pt x="413290" y="349167"/>
                  </a:cubicBezTo>
                  <a:cubicBezTo>
                    <a:pt x="407321" y="318173"/>
                    <a:pt x="445753" y="284715"/>
                    <a:pt x="499131" y="274434"/>
                  </a:cubicBezTo>
                  <a:cubicBezTo>
                    <a:pt x="512476" y="271864"/>
                    <a:pt x="525491" y="270986"/>
                    <a:pt x="537601" y="271599"/>
                  </a:cubicBezTo>
                  <a:close/>
                  <a:moveTo>
                    <a:pt x="234284" y="229392"/>
                  </a:moveTo>
                  <a:cubicBezTo>
                    <a:pt x="316101" y="229392"/>
                    <a:pt x="382427" y="296080"/>
                    <a:pt x="382427" y="378343"/>
                  </a:cubicBezTo>
                  <a:lnTo>
                    <a:pt x="379180" y="394513"/>
                  </a:lnTo>
                  <a:lnTo>
                    <a:pt x="394001" y="416143"/>
                  </a:lnTo>
                  <a:cubicBezTo>
                    <a:pt x="400865" y="432110"/>
                    <a:pt x="404661" y="449666"/>
                    <a:pt x="404661" y="468094"/>
                  </a:cubicBezTo>
                  <a:cubicBezTo>
                    <a:pt x="404661" y="523378"/>
                    <a:pt x="370499" y="570812"/>
                    <a:pt x="321813" y="591074"/>
                  </a:cubicBezTo>
                  <a:lnTo>
                    <a:pt x="277074" y="599961"/>
                  </a:lnTo>
                  <a:lnTo>
                    <a:pt x="254534" y="614914"/>
                  </a:lnTo>
                  <a:cubicBezTo>
                    <a:pt x="238306" y="621667"/>
                    <a:pt x="220463" y="625402"/>
                    <a:pt x="201734" y="625402"/>
                  </a:cubicBezTo>
                  <a:cubicBezTo>
                    <a:pt x="164276" y="625402"/>
                    <a:pt x="130364" y="610463"/>
                    <a:pt x="105816" y="586310"/>
                  </a:cubicBezTo>
                  <a:lnTo>
                    <a:pt x="79815" y="548365"/>
                  </a:lnTo>
                  <a:lnTo>
                    <a:pt x="39730" y="521773"/>
                  </a:lnTo>
                  <a:cubicBezTo>
                    <a:pt x="15183" y="497620"/>
                    <a:pt x="0" y="464253"/>
                    <a:pt x="0" y="427397"/>
                  </a:cubicBezTo>
                  <a:cubicBezTo>
                    <a:pt x="0" y="372113"/>
                    <a:pt x="34162" y="324679"/>
                    <a:pt x="82848" y="304418"/>
                  </a:cubicBezTo>
                  <a:lnTo>
                    <a:pt x="112415" y="298544"/>
                  </a:lnTo>
                  <a:lnTo>
                    <a:pt x="129531" y="273019"/>
                  </a:lnTo>
                  <a:cubicBezTo>
                    <a:pt x="156340" y="246064"/>
                    <a:pt x="193376" y="229392"/>
                    <a:pt x="234284" y="229392"/>
                  </a:cubicBezTo>
                  <a:close/>
                  <a:moveTo>
                    <a:pt x="470009" y="100346"/>
                  </a:moveTo>
                  <a:cubicBezTo>
                    <a:pt x="478421" y="101230"/>
                    <a:pt x="485847" y="104223"/>
                    <a:pt x="491704" y="109510"/>
                  </a:cubicBezTo>
                  <a:cubicBezTo>
                    <a:pt x="515134" y="130659"/>
                    <a:pt x="504601" y="180514"/>
                    <a:pt x="468177" y="220866"/>
                  </a:cubicBezTo>
                  <a:cubicBezTo>
                    <a:pt x="431754" y="261217"/>
                    <a:pt x="383234" y="276783"/>
                    <a:pt x="359804" y="255634"/>
                  </a:cubicBezTo>
                  <a:cubicBezTo>
                    <a:pt x="336375" y="234485"/>
                    <a:pt x="346908" y="184630"/>
                    <a:pt x="383331" y="144278"/>
                  </a:cubicBezTo>
                  <a:cubicBezTo>
                    <a:pt x="410649" y="114015"/>
                    <a:pt x="444771" y="97693"/>
                    <a:pt x="470009" y="100346"/>
                  </a:cubicBezTo>
                  <a:close/>
                  <a:moveTo>
                    <a:pt x="119388" y="31433"/>
                  </a:moveTo>
                  <a:cubicBezTo>
                    <a:pt x="150951" y="31433"/>
                    <a:pt x="176538" y="75499"/>
                    <a:pt x="176538" y="129858"/>
                  </a:cubicBezTo>
                  <a:cubicBezTo>
                    <a:pt x="176538" y="184217"/>
                    <a:pt x="150951" y="228283"/>
                    <a:pt x="119388" y="228283"/>
                  </a:cubicBezTo>
                  <a:cubicBezTo>
                    <a:pt x="87825" y="228283"/>
                    <a:pt x="62238" y="184217"/>
                    <a:pt x="62238" y="129858"/>
                  </a:cubicBezTo>
                  <a:cubicBezTo>
                    <a:pt x="62238" y="75499"/>
                    <a:pt x="87825" y="31433"/>
                    <a:pt x="119388" y="31433"/>
                  </a:cubicBezTo>
                  <a:close/>
                  <a:moveTo>
                    <a:pt x="314052" y="1075"/>
                  </a:moveTo>
                  <a:cubicBezTo>
                    <a:pt x="344614" y="8958"/>
                    <a:pt x="358385" y="58017"/>
                    <a:pt x="344809" y="110654"/>
                  </a:cubicBezTo>
                  <a:cubicBezTo>
                    <a:pt x="331233" y="163290"/>
                    <a:pt x="295452" y="199570"/>
                    <a:pt x="264889" y="191687"/>
                  </a:cubicBezTo>
                  <a:cubicBezTo>
                    <a:pt x="234326" y="183804"/>
                    <a:pt x="220555" y="134744"/>
                    <a:pt x="234131" y="82108"/>
                  </a:cubicBezTo>
                  <a:cubicBezTo>
                    <a:pt x="247707" y="29471"/>
                    <a:pt x="283489" y="-6808"/>
                    <a:pt x="314052" y="1075"/>
                  </a:cubicBezTo>
                  <a:close/>
                </a:path>
              </a:pathLst>
            </a:custGeom>
            <a:solidFill>
              <a:srgbClr val="BFB19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08" name="Google Shape;108;p4"/>
          <p:cNvSpPr txBox="1"/>
          <p:nvPr/>
        </p:nvSpPr>
        <p:spPr>
          <a:xfrm>
            <a:off x="5486002" y="6604515"/>
            <a:ext cx="6677422" cy="2230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900" u="none" cap="none" strike="noStrike">
                <a:solidFill>
                  <a:srgbClr val="808080"/>
                </a:solidFill>
                <a:latin typeface="Malgun Gothic"/>
                <a:ea typeface="Malgun Gothic"/>
                <a:cs typeface="Malgun Gothic"/>
                <a:sym typeface="Malgun Gothic"/>
              </a:rPr>
              <a:t>출처 : 펫팸족의 등장과 진화하는 펫보험 https://www.goodchobo.com/magazine/MZTY/254</a:t>
            </a:r>
            <a:endParaRPr b="0" i="0" sz="900" u="none" cap="none" strike="noStrike">
              <a:solidFill>
                <a:srgbClr val="80808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09" name="Google Shape;109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86273" y="1594849"/>
            <a:ext cx="3817891" cy="51479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D966"/>
        </a:solidFill>
      </p:bgPr>
    </p:bg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20" name="Google Shape;1220;p46"/>
          <p:cNvGraphicFramePr/>
          <p:nvPr/>
        </p:nvGraphicFramePr>
        <p:xfrm>
          <a:off x="1116139" y="2340292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{34D2ED73-E29B-4F42-A257-8032ADDD0D3D}</a:tableStyleId>
              </a:tblPr>
              <a:tblGrid>
                <a:gridCol w="776050"/>
                <a:gridCol w="1081875"/>
                <a:gridCol w="1081875"/>
                <a:gridCol w="1081875"/>
                <a:gridCol w="1081875"/>
                <a:gridCol w="1081875"/>
                <a:gridCol w="1081875"/>
                <a:gridCol w="1081875"/>
                <a:gridCol w="1552075"/>
              </a:tblGrid>
              <a:tr h="2908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75" marB="0" marR="6275" marL="62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컬럼ID</a:t>
                      </a:r>
                      <a:endParaRPr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75" marB="0" marR="6275" marL="62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컬럼명</a:t>
                      </a:r>
                      <a:endParaRPr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75" marB="0" marR="6275" marL="62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타입</a:t>
                      </a:r>
                      <a:endParaRPr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75" marB="0" marR="6275" marL="62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길이</a:t>
                      </a:r>
                      <a:endParaRPr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75" marB="0" marR="6275" marL="62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Null</a:t>
                      </a:r>
                      <a:endParaRPr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75" marB="0" marR="6275" marL="62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Key</a:t>
                      </a:r>
                      <a:endParaRPr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75" marB="0" marR="6275" marL="62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Default</a:t>
                      </a:r>
                      <a:endParaRPr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75" marB="0" marR="6275" marL="62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비고</a:t>
                      </a:r>
                      <a:endParaRPr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75" marB="0" marR="6275" marL="6275" anchor="ctr"/>
                </a:tc>
              </a:tr>
              <a:tr h="2908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75" marB="0" marR="6275" marL="62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reserveNum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75" marB="0" marR="6275" marL="62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예약번호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75" marB="0" marR="6275" marL="62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number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75" marB="0" marR="6275" marL="62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　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75" marB="0" marR="6275" marL="62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N.N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75" marB="0" marR="6275" marL="62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P.K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75" marB="0" marR="6275" marL="62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　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75" marB="0" marR="6275" marL="62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　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75" marB="0" marR="6275" marL="6275" anchor="ctr"/>
                </a:tc>
              </a:tr>
              <a:tr h="2908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75" marB="0" marR="6275" marL="62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useTime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75" marB="0" marR="6275" marL="62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사용시간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75" marB="0" marR="6275" marL="62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number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75" marB="0" marR="6275" marL="62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　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75" marB="0" marR="6275" marL="62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N.N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75" marB="0" marR="6275" marL="62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　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75" marB="0" marR="6275" marL="62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　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75" marB="0" marR="6275" marL="62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예약할때 쓴 시간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75" marB="0" marR="6275" marL="6275" anchor="ctr"/>
                </a:tc>
              </a:tr>
              <a:tr h="2908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75" marB="0" marR="6275" marL="62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sitEmail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75" marB="0" marR="6275" marL="62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담당시터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75" marB="0" marR="6275" marL="62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varchar2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75" marB="0" marR="6275" marL="62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200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75" marB="0" marR="6275" marL="62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N.N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75" marB="0" marR="6275" marL="62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F.K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75" marB="0" marR="6275" marL="62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　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75" marB="0" marR="6275" marL="62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　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75" marB="0" marR="6275" marL="6275" anchor="ctr"/>
                </a:tc>
              </a:tr>
              <a:tr h="2908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75" marB="0" marR="6275" marL="62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memEmail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75" marB="0" marR="6275" marL="62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회원(보호자)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75" marB="0" marR="6275" marL="62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varchar2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75" marB="0" marR="6275" marL="62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200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75" marB="0" marR="6275" marL="62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N.N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75" marB="0" marR="6275" marL="62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F.K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75" marB="0" marR="6275" marL="62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　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75" marB="0" marR="6275" marL="62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　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75" marB="0" marR="6275" marL="6275" anchor="ctr"/>
                </a:tc>
              </a:tr>
              <a:tr h="2908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75" marB="0" marR="6275" marL="62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dogs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75" marB="0" marR="6275" marL="62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강아지이름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75" marB="0" marR="6275" marL="62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varchar2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75" marB="0" marR="6275" marL="62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200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75" marB="0" marR="6275" marL="62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N.N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75" marB="0" marR="6275" marL="62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　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75" marB="0" marR="6275" marL="62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　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75" marB="0" marR="6275" marL="62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　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75" marB="0" marR="6275" marL="6275" anchor="ctr"/>
                </a:tc>
              </a:tr>
              <a:tr h="2908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6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75" marB="0" marR="6275" marL="62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area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75" marB="0" marR="6275" marL="62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지역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75" marB="0" marR="6275" marL="62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varchar2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75" marB="0" marR="6275" marL="62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200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75" marB="0" marR="6275" marL="62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N.N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75" marB="0" marR="6275" marL="62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　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75" marB="0" marR="6275" marL="62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　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75" marB="0" marR="6275" marL="62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　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75" marB="0" marR="6275" marL="6275" anchor="ctr"/>
                </a:tc>
              </a:tr>
              <a:tr h="2908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7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75" marB="0" marR="6275" marL="62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careDate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75" marB="0" marR="6275" marL="62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날짜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75" marB="0" marR="6275" marL="62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varchar2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75" marB="0" marR="6275" marL="62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200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75" marB="0" marR="6275" marL="62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N.N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75" marB="0" marR="6275" marL="62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　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75" marB="0" marR="6275" marL="62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　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75" marB="0" marR="6275" marL="62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　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75" marB="0" marR="6275" marL="6275" anchor="ctr"/>
                </a:tc>
              </a:tr>
              <a:tr h="2908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8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75" marB="0" marR="6275" marL="62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startTime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75" marB="0" marR="6275" marL="62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시작시간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75" marB="0" marR="6275" marL="62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number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75" marB="0" marR="6275" marL="62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　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75" marB="0" marR="6275" marL="62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N.N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75" marB="0" marR="6275" marL="62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　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75" marB="0" marR="6275" marL="62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　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75" marB="0" marR="6275" marL="62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　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75" marB="0" marR="6275" marL="6275" anchor="ctr"/>
                </a:tc>
              </a:tr>
              <a:tr h="2908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9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75" marB="0" marR="6275" marL="62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cares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75" marB="0" marR="6275" marL="62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활동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75" marB="0" marR="6275" marL="62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varchar2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75" marB="0" marR="6275" marL="62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4000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75" marB="0" marR="6275" marL="62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N.N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75" marB="0" marR="6275" marL="62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　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75" marB="0" marR="6275" marL="62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　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75" marB="0" marR="6275" marL="62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　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75" marB="0" marR="6275" marL="6275" anchor="ctr"/>
                </a:tc>
              </a:tr>
              <a:tr h="2908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10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75" marB="0" marR="6275" marL="62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reg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75" marB="0" marR="6275" marL="62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예약시간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75" marB="0" marR="6275" marL="62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date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75" marB="0" marR="6275" marL="62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　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75" marB="0" marR="6275" marL="62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N.N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75" marB="0" marR="6275" marL="62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　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75" marB="0" marR="6275" marL="62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sysdate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75" marB="0" marR="6275" marL="62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　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75" marB="0" marR="6275" marL="6275" anchor="ctr"/>
                </a:tc>
              </a:tr>
              <a:tr h="2908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11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75" marB="0" marR="6275" marL="62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approve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75" marB="0" marR="6275" marL="62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승인여부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75" marB="0" marR="6275" marL="62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varchar2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75" marB="0" marR="6275" marL="62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200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75" marB="0" marR="6275" marL="62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N.N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75" marB="0" marR="6275" marL="62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　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75" marB="0" marR="6275" marL="62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wait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75" marB="0" marR="6275" marL="62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　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75" marB="0" marR="6275" marL="6275" anchor="ctr"/>
                </a:tc>
              </a:tr>
              <a:tr h="2908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12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75" marB="0" marR="6275" marL="62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dogsNum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75" marB="0" marR="6275" marL="62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강아지마리수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75" marB="0" marR="6275" marL="62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number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75" marB="0" marR="6275" marL="62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　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75" marB="0" marR="6275" marL="62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N.N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75" marB="0" marR="6275" marL="62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　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75" marB="0" marR="6275" marL="62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　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75" marB="0" marR="6275" marL="62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　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75" marB="0" marR="6275" marL="6275" anchor="ctr"/>
                </a:tc>
              </a:tr>
            </a:tbl>
          </a:graphicData>
        </a:graphic>
      </p:graphicFrame>
      <p:sp>
        <p:nvSpPr>
          <p:cNvPr id="1221" name="Google Shape;1221;p46"/>
          <p:cNvSpPr txBox="1"/>
          <p:nvPr/>
        </p:nvSpPr>
        <p:spPr>
          <a:xfrm>
            <a:off x="3352720" y="2828835"/>
            <a:ext cx="5486560" cy="636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solidFill>
                <a:srgbClr val="BFB19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22" name="Google Shape;1222;p46"/>
          <p:cNvGrpSpPr/>
          <p:nvPr/>
        </p:nvGrpSpPr>
        <p:grpSpPr>
          <a:xfrm>
            <a:off x="3265294" y="875378"/>
            <a:ext cx="5966212" cy="747768"/>
            <a:chOff x="3112894" y="722978"/>
            <a:chExt cx="5966212" cy="747768"/>
          </a:xfrm>
        </p:grpSpPr>
        <p:sp>
          <p:nvSpPr>
            <p:cNvPr id="1223" name="Google Shape;1223;p46"/>
            <p:cNvSpPr/>
            <p:nvPr/>
          </p:nvSpPr>
          <p:spPr>
            <a:xfrm rot="10800000">
              <a:off x="3112894" y="722978"/>
              <a:ext cx="5966212" cy="695636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B4A48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224" name="Google Shape;1224;p46"/>
            <p:cNvSpPr txBox="1"/>
            <p:nvPr/>
          </p:nvSpPr>
          <p:spPr>
            <a:xfrm>
              <a:off x="4585335" y="809186"/>
              <a:ext cx="2602230" cy="51288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ko-KR" sz="2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Reserve Table</a:t>
              </a:r>
              <a:endParaRPr b="1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5" name="Google Shape;1225;p46"/>
            <p:cNvSpPr/>
            <p:nvPr/>
          </p:nvSpPr>
          <p:spPr>
            <a:xfrm>
              <a:off x="3293025" y="1012692"/>
              <a:ext cx="444722" cy="458054"/>
            </a:xfrm>
            <a:custGeom>
              <a:rect b="b" l="l" r="r" t="t"/>
              <a:pathLst>
                <a:path extrusionOk="0" h="625402" w="607199">
                  <a:moveTo>
                    <a:pt x="537601" y="271599"/>
                  </a:moveTo>
                  <a:cubicBezTo>
                    <a:pt x="573930" y="273438"/>
                    <a:pt x="602111" y="288694"/>
                    <a:pt x="606588" y="311939"/>
                  </a:cubicBezTo>
                  <a:cubicBezTo>
                    <a:pt x="612557" y="342933"/>
                    <a:pt x="574125" y="376392"/>
                    <a:pt x="520747" y="386672"/>
                  </a:cubicBezTo>
                  <a:cubicBezTo>
                    <a:pt x="467369" y="396952"/>
                    <a:pt x="419259" y="380160"/>
                    <a:pt x="413290" y="349167"/>
                  </a:cubicBezTo>
                  <a:cubicBezTo>
                    <a:pt x="407321" y="318173"/>
                    <a:pt x="445753" y="284715"/>
                    <a:pt x="499131" y="274434"/>
                  </a:cubicBezTo>
                  <a:cubicBezTo>
                    <a:pt x="512476" y="271864"/>
                    <a:pt x="525491" y="270986"/>
                    <a:pt x="537601" y="271599"/>
                  </a:cubicBezTo>
                  <a:close/>
                  <a:moveTo>
                    <a:pt x="234284" y="229392"/>
                  </a:moveTo>
                  <a:cubicBezTo>
                    <a:pt x="316101" y="229392"/>
                    <a:pt x="382427" y="296080"/>
                    <a:pt x="382427" y="378343"/>
                  </a:cubicBezTo>
                  <a:lnTo>
                    <a:pt x="379180" y="394513"/>
                  </a:lnTo>
                  <a:lnTo>
                    <a:pt x="394001" y="416143"/>
                  </a:lnTo>
                  <a:cubicBezTo>
                    <a:pt x="400865" y="432110"/>
                    <a:pt x="404661" y="449666"/>
                    <a:pt x="404661" y="468094"/>
                  </a:cubicBezTo>
                  <a:cubicBezTo>
                    <a:pt x="404661" y="523378"/>
                    <a:pt x="370499" y="570812"/>
                    <a:pt x="321813" y="591074"/>
                  </a:cubicBezTo>
                  <a:lnTo>
                    <a:pt x="277074" y="599961"/>
                  </a:lnTo>
                  <a:lnTo>
                    <a:pt x="254534" y="614914"/>
                  </a:lnTo>
                  <a:cubicBezTo>
                    <a:pt x="238306" y="621667"/>
                    <a:pt x="220463" y="625402"/>
                    <a:pt x="201734" y="625402"/>
                  </a:cubicBezTo>
                  <a:cubicBezTo>
                    <a:pt x="164276" y="625402"/>
                    <a:pt x="130364" y="610463"/>
                    <a:pt x="105816" y="586310"/>
                  </a:cubicBezTo>
                  <a:lnTo>
                    <a:pt x="79815" y="548365"/>
                  </a:lnTo>
                  <a:lnTo>
                    <a:pt x="39730" y="521773"/>
                  </a:lnTo>
                  <a:cubicBezTo>
                    <a:pt x="15183" y="497620"/>
                    <a:pt x="0" y="464253"/>
                    <a:pt x="0" y="427397"/>
                  </a:cubicBezTo>
                  <a:cubicBezTo>
                    <a:pt x="0" y="372113"/>
                    <a:pt x="34162" y="324679"/>
                    <a:pt x="82848" y="304418"/>
                  </a:cubicBezTo>
                  <a:lnTo>
                    <a:pt x="112415" y="298544"/>
                  </a:lnTo>
                  <a:lnTo>
                    <a:pt x="129531" y="273019"/>
                  </a:lnTo>
                  <a:cubicBezTo>
                    <a:pt x="156340" y="246064"/>
                    <a:pt x="193376" y="229392"/>
                    <a:pt x="234284" y="229392"/>
                  </a:cubicBezTo>
                  <a:close/>
                  <a:moveTo>
                    <a:pt x="470009" y="100346"/>
                  </a:moveTo>
                  <a:cubicBezTo>
                    <a:pt x="478421" y="101230"/>
                    <a:pt x="485847" y="104223"/>
                    <a:pt x="491704" y="109510"/>
                  </a:cubicBezTo>
                  <a:cubicBezTo>
                    <a:pt x="515134" y="130659"/>
                    <a:pt x="504601" y="180514"/>
                    <a:pt x="468177" y="220866"/>
                  </a:cubicBezTo>
                  <a:cubicBezTo>
                    <a:pt x="431754" y="261217"/>
                    <a:pt x="383234" y="276783"/>
                    <a:pt x="359804" y="255634"/>
                  </a:cubicBezTo>
                  <a:cubicBezTo>
                    <a:pt x="336375" y="234485"/>
                    <a:pt x="346908" y="184630"/>
                    <a:pt x="383331" y="144278"/>
                  </a:cubicBezTo>
                  <a:cubicBezTo>
                    <a:pt x="410649" y="114015"/>
                    <a:pt x="444771" y="97693"/>
                    <a:pt x="470009" y="100346"/>
                  </a:cubicBezTo>
                  <a:close/>
                  <a:moveTo>
                    <a:pt x="119388" y="31433"/>
                  </a:moveTo>
                  <a:cubicBezTo>
                    <a:pt x="150951" y="31433"/>
                    <a:pt x="176538" y="75499"/>
                    <a:pt x="176538" y="129858"/>
                  </a:cubicBezTo>
                  <a:cubicBezTo>
                    <a:pt x="176538" y="184217"/>
                    <a:pt x="150951" y="228283"/>
                    <a:pt x="119388" y="228283"/>
                  </a:cubicBezTo>
                  <a:cubicBezTo>
                    <a:pt x="87825" y="228283"/>
                    <a:pt x="62238" y="184217"/>
                    <a:pt x="62238" y="129858"/>
                  </a:cubicBezTo>
                  <a:cubicBezTo>
                    <a:pt x="62238" y="75499"/>
                    <a:pt x="87825" y="31433"/>
                    <a:pt x="119388" y="31433"/>
                  </a:cubicBezTo>
                  <a:close/>
                  <a:moveTo>
                    <a:pt x="314052" y="1075"/>
                  </a:moveTo>
                  <a:cubicBezTo>
                    <a:pt x="344614" y="8958"/>
                    <a:pt x="358385" y="58017"/>
                    <a:pt x="344809" y="110654"/>
                  </a:cubicBezTo>
                  <a:cubicBezTo>
                    <a:pt x="331233" y="163290"/>
                    <a:pt x="295452" y="199570"/>
                    <a:pt x="264889" y="191687"/>
                  </a:cubicBezTo>
                  <a:cubicBezTo>
                    <a:pt x="234326" y="183804"/>
                    <a:pt x="220555" y="134744"/>
                    <a:pt x="234131" y="82108"/>
                  </a:cubicBezTo>
                  <a:cubicBezTo>
                    <a:pt x="247707" y="29471"/>
                    <a:pt x="283489" y="-6808"/>
                    <a:pt x="314052" y="1075"/>
                  </a:cubicBezTo>
                  <a:close/>
                </a:path>
              </a:pathLst>
            </a:custGeom>
            <a:solidFill>
              <a:srgbClr val="BFB19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D966"/>
        </a:solidFill>
      </p:bgPr>
    </p:bg>
    <p:spTree>
      <p:nvGrpSpPr>
        <p:cNvPr id="1229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30" name="Google Shape;1230;p47"/>
          <p:cNvGraphicFramePr>
            <a:graphicFrameLocks noGrp="1"/>
          </p:cNvGraphicFramePr>
          <p:nvPr/>
        </p:nvGraphicFramePr>
        <p:xfrm>
          <a:off x="1116330" y="1931035"/>
          <a:ext cx="9899015" cy="4189730"/>
        </p:xfrm>
        <a:graphic>
          <a:graphicData uri="http://schemas.openxmlformats.org/drawingml/2006/table">
            <a:tbl>
              <a:tblPr firstRow="1" bandRow="1">
                <a:tableStyleId>{00000000-0000-0000-0000-000000000000}</a:tableStyleId>
              </a:tblPr>
              <a:tblGrid>
                <a:gridCol w="741045"/>
                <a:gridCol w="1032510"/>
                <a:gridCol w="1032510"/>
                <a:gridCol w="1032510"/>
                <a:gridCol w="1032510"/>
                <a:gridCol w="1032510"/>
                <a:gridCol w="1032510"/>
                <a:gridCol w="1481455"/>
                <a:gridCol w="1481455"/>
              </a:tblGrid>
              <a:tr h="273050">
                <a:tc>
                  <a:txBody>
                    <a:bodyPr/>
                    <a:lstStyle/>
                    <a:p>
                      <a:pPr marL="0" indent="0" rtl="0" algn="ctr" latinLnBrk="0" lvl="1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sz="1000" kern="1200" cap="none" i="0" b="1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No</a:t>
                      </a:r>
                      <a:endParaRPr lang="ko-KR" altLang="en-US" sz="1000" kern="1200" i="0" cap="none" b="1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marL="0" indent="0" rtl="0" algn="ctr" latinLnBrk="0" lvl="1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sz="1000" kern="1200" cap="none" i="0" b="1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컬럼ID</a:t>
                      </a:r>
                      <a:endParaRPr lang="ko-KR" altLang="en-US" sz="1000" kern="1200" i="0" cap="none" b="1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marL="0" indent="0" rtl="0" algn="ctr" latinLnBrk="0" lvl="1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sz="1000" kern="1200" cap="none" i="0" b="1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컬럼명</a:t>
                      </a:r>
                      <a:endParaRPr lang="ko-KR" altLang="en-US" sz="1000" kern="1200" i="0" cap="none" b="1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marL="0" indent="0" rtl="0" algn="ctr" latinLnBrk="0" lvl="1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sz="1000" kern="1200" cap="none" i="0" b="1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타입</a:t>
                      </a:r>
                      <a:endParaRPr lang="ko-KR" altLang="en-US" sz="1000" kern="1200" i="0" cap="none" b="1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marL="0" indent="0" rtl="0" algn="ctr" latinLnBrk="0" lvl="1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sz="1000" kern="1200" cap="none" i="0" b="1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길이</a:t>
                      </a:r>
                      <a:endParaRPr lang="ko-KR" altLang="en-US" sz="1000" kern="1200" i="0" cap="none" b="1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marL="0" indent="0" rtl="0" algn="ctr" latinLnBrk="0" lvl="1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sz="1000" kern="1200" cap="none" i="0" b="1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Null</a:t>
                      </a:r>
                      <a:endParaRPr lang="ko-KR" altLang="en-US" sz="1000" kern="1200" i="0" cap="none" b="1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marL="0" indent="0" rtl="0" algn="ctr" latinLnBrk="0" lvl="1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sz="1000" kern="1200" cap="none" i="0" b="1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Key</a:t>
                      </a:r>
                      <a:endParaRPr lang="ko-KR" altLang="en-US" sz="1000" kern="1200" i="0" cap="none" b="1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marL="0" indent="0" rtl="0" algn="ctr" latinLnBrk="0" lvl="1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sz="1000" kern="1200" cap="none" i="0" b="1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Default</a:t>
                      </a:r>
                      <a:endParaRPr lang="ko-KR" altLang="en-US" sz="1000" kern="1200" i="0" cap="none" b="1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marL="0" indent="0" rtl="0" algn="ctr" latinLnBrk="0" lvl="1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sz="1000" kern="1200" cap="none" i="0" b="1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비고</a:t>
                      </a:r>
                      <a:endParaRPr lang="ko-KR" altLang="en-US" sz="1000" kern="1200" i="0" cap="none" b="1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5715" marR="5715" marT="5715" marB="0" anchor="ctr"/>
                </a:tc>
              </a:tr>
              <a:tr h="273050">
                <a:tc>
                  <a:txBody>
                    <a:bodyPr/>
                    <a:lstStyle/>
                    <a:p>
                      <a:pPr marL="0" indent="0" rtl="0" algn="ctr" latinLnBrk="0" lvl="1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sz="1000" kern="1200" cap="none" i="0" b="1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1</a:t>
                      </a:r>
                      <a:endParaRPr lang="ko-KR" altLang="en-US" sz="1000" kern="1200" i="0" cap="none" b="1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marL="0" indent="0" rtl="0" algn="ctr" latinLnBrk="0" lvl="1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sz="1000" kern="1200" cap="none" i="0" b="1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careNum</a:t>
                      </a:r>
                      <a:endParaRPr lang="ko-KR" altLang="en-US" sz="1000" kern="1200" i="0" cap="none" b="1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marL="0" indent="0" rtl="0" algn="ctr" latinLnBrk="0" lvl="1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sz="1000" kern="1200" cap="none" i="0" b="1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활동번호</a:t>
                      </a:r>
                      <a:endParaRPr lang="ko-KR" altLang="en-US" sz="1000" kern="1200" i="0" cap="none" b="1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marL="0" indent="0" rtl="0" algn="ctr" latinLnBrk="0" lvl="1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sz="1000" kern="1200" cap="none" i="0" b="1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number</a:t>
                      </a:r>
                      <a:endParaRPr lang="ko-KR" altLang="en-US" sz="1000" kern="1200" i="0" cap="none" b="1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marL="0" indent="0" rtl="0" algn="ctr" latinLnBrk="0" lvl="1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sz="1000" kern="1200" cap="none" i="0" b="1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　</a:t>
                      </a:r>
                      <a:endParaRPr lang="ko-KR" altLang="en-US" sz="1000" kern="1200" i="0" cap="none" b="1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marL="0" indent="0" rtl="0" algn="ctr" latinLnBrk="0" lvl="1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sz="1000" kern="1200" cap="none" i="0" b="1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N.N</a:t>
                      </a:r>
                      <a:endParaRPr lang="ko-KR" altLang="en-US" sz="1000" kern="1200" i="0" cap="none" b="1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marL="0" indent="0" rtl="0" algn="ctr" latinLnBrk="0" lvl="1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sz="1000" kern="1200" cap="none" i="0" b="1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P.K</a:t>
                      </a:r>
                      <a:endParaRPr lang="ko-KR" altLang="en-US" sz="1000" kern="1200" i="0" cap="none" b="1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marL="0" indent="0" rtl="0" algn="ctr" latinLnBrk="0" lvl="1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sz="1000" kern="1200" cap="none" i="0" b="1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　</a:t>
                      </a:r>
                      <a:endParaRPr lang="ko-KR" altLang="en-US" sz="1000" kern="1200" i="0" cap="none" b="1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marL="0" indent="0" rtl="0" algn="ctr" latinLnBrk="0" lvl="1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sz="1000" kern="1200" cap="none" i="0" b="1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　</a:t>
                      </a:r>
                      <a:endParaRPr lang="ko-KR" altLang="en-US" sz="1000" kern="1200" i="0" cap="none" b="1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5715" marR="5715" marT="5715" marB="0" anchor="ctr"/>
                </a:tc>
              </a:tr>
              <a:tr h="273050">
                <a:tc>
                  <a:txBody>
                    <a:bodyPr/>
                    <a:lstStyle/>
                    <a:p>
                      <a:pPr marL="0" indent="0" rtl="0" algn="ctr" latinLnBrk="0" lvl="1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sz="1000" kern="1200" cap="none" i="0" b="1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2</a:t>
                      </a:r>
                      <a:endParaRPr lang="ko-KR" altLang="en-US" sz="1000" kern="1200" i="0" cap="none" b="1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marL="0" indent="0" rtl="0" algn="ctr" latinLnBrk="0" lvl="1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sz="1000" kern="1200" cap="none" i="0" b="1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useTime</a:t>
                      </a:r>
                      <a:endParaRPr lang="ko-KR" altLang="en-US" sz="1000" kern="1200" i="0" cap="none" b="1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marL="0" indent="0" rtl="0" algn="ctr" latinLnBrk="0" lvl="1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sz="1000" kern="1200" cap="none" i="0" b="1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사용시간</a:t>
                      </a:r>
                      <a:endParaRPr lang="ko-KR" altLang="en-US" sz="1000" kern="1200" i="0" cap="none" b="1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marL="0" indent="0" rtl="0" algn="ctr" latinLnBrk="0" lvl="1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sz="1000" kern="1200" cap="none" i="0" b="1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number</a:t>
                      </a:r>
                      <a:endParaRPr lang="ko-KR" altLang="en-US" sz="1000" kern="1200" i="0" cap="none" b="1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marL="0" indent="0" rtl="0" algn="ctr" latinLnBrk="0" lvl="1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sz="1000" kern="1200" cap="none" i="0" b="1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200</a:t>
                      </a:r>
                      <a:endParaRPr lang="ko-KR" altLang="en-US" sz="1000" kern="1200" i="0" cap="none" b="1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marL="0" indent="0" rtl="0" algn="ctr" latinLnBrk="0" lvl="1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sz="1000" kern="1200" cap="none" i="0" b="1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N.N</a:t>
                      </a:r>
                      <a:endParaRPr lang="ko-KR" altLang="en-US" sz="1000" kern="1200" i="0" cap="none" b="1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marL="0" indent="0" rtl="0" algn="ctr" latinLnBrk="0" lvl="1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sz="1000" kern="1200" cap="none" i="0" b="1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　</a:t>
                      </a:r>
                      <a:endParaRPr lang="ko-KR" altLang="en-US" sz="1000" kern="1200" i="0" cap="none" b="1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marL="0" indent="0" rtl="0" algn="ctr" latinLnBrk="0" lvl="1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sz="1000" kern="1200" cap="none" i="0" b="1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　</a:t>
                      </a:r>
                      <a:endParaRPr lang="ko-KR" altLang="en-US" sz="1000" kern="1200" i="0" cap="none" b="1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marL="0" indent="0" rtl="0" algn="ctr" latinLnBrk="0" lvl="1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sz="1000" kern="1200" cap="none" i="0" b="1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예약할때 쓴 시간</a:t>
                      </a:r>
                      <a:endParaRPr lang="ko-KR" altLang="en-US" sz="1000" kern="1200" i="0" cap="none" b="1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5715" marR="5715" marT="5715" marB="0" anchor="ctr"/>
                </a:tc>
              </a:tr>
              <a:tr h="273050">
                <a:tc>
                  <a:txBody>
                    <a:bodyPr/>
                    <a:lstStyle/>
                    <a:p>
                      <a:pPr marL="0" indent="0" rtl="0" algn="ctr" latinLnBrk="0" lvl="1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sz="1000" kern="1200" cap="none" i="0" b="1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3</a:t>
                      </a:r>
                      <a:endParaRPr lang="ko-KR" altLang="en-US" sz="1000" kern="1200" i="0" cap="none" b="1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marL="0" indent="0" rtl="0" algn="ctr" latinLnBrk="0" lvl="1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sz="1000" kern="1200" cap="none" i="0" b="1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sitEmail</a:t>
                      </a:r>
                      <a:endParaRPr lang="ko-KR" altLang="en-US" sz="1000" kern="1200" i="0" cap="none" b="1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marL="0" indent="0" rtl="0" algn="ctr" latinLnBrk="0" lvl="1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sz="1000" kern="1200" cap="none" i="0" b="1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담당시터</a:t>
                      </a:r>
                      <a:endParaRPr lang="ko-KR" altLang="en-US" sz="1000" kern="1200" i="0" cap="none" b="1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marL="0" indent="0" rtl="0" algn="ctr" latinLnBrk="0" lvl="1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sz="1000" kern="1200" cap="none" i="0" b="1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varchar2</a:t>
                      </a:r>
                      <a:endParaRPr lang="ko-KR" altLang="en-US" sz="1000" kern="1200" i="0" cap="none" b="1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marL="0" indent="0" rtl="0" algn="ctr" latinLnBrk="0" lvl="1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sz="1000" kern="1200" cap="none" i="0" b="1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200</a:t>
                      </a:r>
                      <a:endParaRPr lang="ko-KR" altLang="en-US" sz="1000" kern="1200" i="0" cap="none" b="1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marL="0" indent="0" rtl="0" algn="ctr" latinLnBrk="0" lvl="1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sz="1000" kern="1200" cap="none" i="0" b="1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N.N</a:t>
                      </a:r>
                      <a:endParaRPr lang="ko-KR" altLang="en-US" sz="1000" kern="1200" i="0" cap="none" b="1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marL="0" indent="0" rtl="0" algn="ctr" latinLnBrk="0" lvl="1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sz="1000" kern="1200" cap="none" i="0" b="1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F.K</a:t>
                      </a:r>
                      <a:endParaRPr lang="ko-KR" altLang="en-US" sz="1000" kern="1200" i="0" cap="none" b="1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marL="0" indent="0" rtl="0" algn="ctr" latinLnBrk="0" lvl="1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sz="1000" kern="1200" cap="none" i="0" b="1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　</a:t>
                      </a:r>
                      <a:endParaRPr lang="ko-KR" altLang="en-US" sz="1000" kern="1200" i="0" cap="none" b="1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marL="0" indent="0" rtl="0" algn="ctr" latinLnBrk="0" lvl="1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sz="1000" kern="1200" cap="none" i="0" b="1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　</a:t>
                      </a:r>
                      <a:endParaRPr lang="ko-KR" altLang="en-US" sz="1000" kern="1200" i="0" cap="none" b="1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5715" marR="5715" marT="5715" marB="0" anchor="ctr"/>
                </a:tc>
              </a:tr>
              <a:tr h="273050">
                <a:tc>
                  <a:txBody>
                    <a:bodyPr/>
                    <a:lstStyle/>
                    <a:p>
                      <a:pPr marL="0" indent="0" rtl="0" algn="ctr" latinLnBrk="0" lvl="1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sz="1000" kern="1200" cap="none" i="0" b="1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4</a:t>
                      </a:r>
                      <a:endParaRPr lang="ko-KR" altLang="en-US" sz="1000" kern="1200" i="0" cap="none" b="1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marL="0" indent="0" rtl="0" algn="ctr" latinLnBrk="0" lvl="1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sz="1000" kern="1200" cap="none" i="0" b="1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memEmail</a:t>
                      </a:r>
                      <a:endParaRPr lang="ko-KR" altLang="en-US" sz="1000" kern="1200" i="0" cap="none" b="1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marL="0" indent="0" rtl="0" algn="ctr" latinLnBrk="0" lvl="1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sz="1000" kern="1200" cap="none" i="0" b="1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회원(보호자)</a:t>
                      </a:r>
                      <a:endParaRPr lang="ko-KR" altLang="en-US" sz="1000" kern="1200" i="0" cap="none" b="1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marL="0" indent="0" rtl="0" algn="ctr" latinLnBrk="0" lvl="1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sz="1000" kern="1200" cap="none" i="0" b="1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varchar2</a:t>
                      </a:r>
                      <a:endParaRPr lang="ko-KR" altLang="en-US" sz="1000" kern="1200" i="0" cap="none" b="1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marL="0" indent="0" rtl="0" algn="ctr" latinLnBrk="0" lvl="1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sz="1000" kern="1200" cap="none" i="0" b="1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200</a:t>
                      </a:r>
                      <a:endParaRPr lang="ko-KR" altLang="en-US" sz="1000" kern="1200" i="0" cap="none" b="1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marL="0" indent="0" rtl="0" algn="ctr" latinLnBrk="0" lvl="1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sz="1000" kern="1200" cap="none" i="0" b="1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N.N</a:t>
                      </a:r>
                      <a:endParaRPr lang="ko-KR" altLang="en-US" sz="1000" kern="1200" i="0" cap="none" b="1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marL="0" indent="0" rtl="0" algn="ctr" latinLnBrk="0" lvl="1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sz="1000" kern="1200" cap="none" i="0" b="1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F.K</a:t>
                      </a:r>
                      <a:endParaRPr lang="ko-KR" altLang="en-US" sz="1000" kern="1200" i="0" cap="none" b="1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marL="0" indent="0" rtl="0" algn="ctr" latinLnBrk="0" lvl="1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sz="1000" kern="1200" cap="none" i="0" b="1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　</a:t>
                      </a:r>
                      <a:endParaRPr lang="ko-KR" altLang="en-US" sz="1000" kern="1200" i="0" cap="none" b="1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marL="0" indent="0" rtl="0" algn="ctr" latinLnBrk="0" lvl="1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sz="1000" kern="1200" cap="none" i="0" b="1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　</a:t>
                      </a:r>
                      <a:endParaRPr lang="ko-KR" altLang="en-US" sz="1000" kern="1200" i="0" cap="none" b="1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5715" marR="5715" marT="5715" marB="0" anchor="ctr"/>
                </a:tc>
              </a:tr>
              <a:tr h="273050">
                <a:tc>
                  <a:txBody>
                    <a:bodyPr/>
                    <a:lstStyle/>
                    <a:p>
                      <a:pPr marL="0" indent="0" rtl="0" algn="ctr" latinLnBrk="0" lvl="1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sz="1000" kern="1200" cap="none" i="0" b="1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5</a:t>
                      </a:r>
                      <a:endParaRPr lang="ko-KR" altLang="en-US" sz="1000" kern="1200" i="0" cap="none" b="1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marL="0" indent="0" rtl="0" algn="ctr" latinLnBrk="0" lvl="1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sz="1000" kern="1200" cap="none" i="0" b="1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dogs</a:t>
                      </a:r>
                      <a:endParaRPr lang="ko-KR" altLang="en-US" sz="1000" kern="1200" i="0" cap="none" b="1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marL="0" indent="0" rtl="0" algn="ctr" latinLnBrk="0" lvl="1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sz="1000" kern="1200" cap="none" i="0" b="1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강아지들</a:t>
                      </a:r>
                      <a:endParaRPr lang="ko-KR" altLang="en-US" sz="1000" kern="1200" i="0" cap="none" b="1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marL="0" indent="0" rtl="0" algn="ctr" latinLnBrk="0" lvl="1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sz="1000" kern="1200" cap="none" i="0" b="1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varchar2</a:t>
                      </a:r>
                      <a:endParaRPr lang="ko-KR" altLang="en-US" sz="1000" kern="1200" i="0" cap="none" b="1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marL="0" indent="0" rtl="0" algn="ctr" latinLnBrk="0" lvl="1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sz="1000" kern="1200" cap="none" i="0" b="1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200</a:t>
                      </a:r>
                      <a:endParaRPr lang="ko-KR" altLang="en-US" sz="1000" kern="1200" i="0" cap="none" b="1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marL="0" indent="0" rtl="0" algn="ctr" latinLnBrk="0" lvl="1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sz="1000" kern="1200" cap="none" i="0" b="1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N.N</a:t>
                      </a:r>
                      <a:endParaRPr lang="ko-KR" altLang="en-US" sz="1000" kern="1200" i="0" cap="none" b="1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marL="0" indent="0" rtl="0" algn="ctr" latinLnBrk="0" lvl="1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sz="1000" kern="1200" cap="none" i="0" b="1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　</a:t>
                      </a:r>
                      <a:endParaRPr lang="ko-KR" altLang="en-US" sz="1000" kern="1200" i="0" cap="none" b="1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marL="0" indent="0" rtl="0" algn="ctr" latinLnBrk="0" lvl="1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sz="1000" kern="1200" cap="none" i="0" b="1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　</a:t>
                      </a:r>
                      <a:endParaRPr lang="ko-KR" altLang="en-US" sz="1000" kern="1200" i="0" cap="none" b="1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marL="0" indent="0" rtl="0" algn="ctr" latinLnBrk="0" lvl="1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sz="1000" kern="1200" cap="none" i="0" b="1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　</a:t>
                      </a:r>
                      <a:endParaRPr lang="ko-KR" altLang="en-US" sz="1000" kern="1200" i="0" cap="none" b="1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5715" marR="5715" marT="5715" marB="0" anchor="ctr"/>
                </a:tc>
              </a:tr>
              <a:tr h="273050">
                <a:tc>
                  <a:txBody>
                    <a:bodyPr/>
                    <a:lstStyle/>
                    <a:p>
                      <a:pPr marL="0" indent="0" rtl="0" algn="ctr" latinLnBrk="0" lvl="1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sz="1000" kern="1200" cap="none" i="0" b="1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6</a:t>
                      </a:r>
                      <a:endParaRPr lang="ko-KR" altLang="en-US" sz="1000" kern="1200" i="0" cap="none" b="1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marL="0" indent="0" rtl="0" algn="ctr" latinLnBrk="0" lvl="1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sz="1000" kern="1200" cap="none" i="0" b="1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area</a:t>
                      </a:r>
                      <a:endParaRPr lang="ko-KR" altLang="en-US" sz="1000" kern="1200" i="0" cap="none" b="1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marL="0" indent="0" rtl="0" algn="ctr" latinLnBrk="0" lvl="1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sz="1000" kern="1200" cap="none" i="0" b="1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지역</a:t>
                      </a:r>
                      <a:endParaRPr lang="ko-KR" altLang="en-US" sz="1000" kern="1200" i="0" cap="none" b="1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marL="0" indent="0" rtl="0" algn="ctr" latinLnBrk="0" lvl="1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sz="1000" kern="1200" cap="none" i="0" b="1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varchar2</a:t>
                      </a:r>
                      <a:endParaRPr lang="ko-KR" altLang="en-US" sz="1000" kern="1200" i="0" cap="none" b="1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marL="0" indent="0" rtl="0" algn="ctr" latinLnBrk="0" lvl="1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sz="1000" kern="1200" cap="none" i="0" b="1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200</a:t>
                      </a:r>
                      <a:endParaRPr lang="ko-KR" altLang="en-US" sz="1000" kern="1200" i="0" cap="none" b="1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marL="0" indent="0" rtl="0" algn="ctr" latinLnBrk="0" lvl="1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sz="1000" kern="1200" cap="none" i="0" b="1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N.N</a:t>
                      </a:r>
                      <a:endParaRPr lang="ko-KR" altLang="en-US" sz="1000" kern="1200" i="0" cap="none" b="1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marL="0" indent="0" rtl="0" algn="ctr" latinLnBrk="0" lvl="1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sz="1000" kern="1200" cap="none" i="0" b="1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　</a:t>
                      </a:r>
                      <a:endParaRPr lang="ko-KR" altLang="en-US" sz="1000" kern="1200" i="0" cap="none" b="1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marL="0" indent="0" rtl="0" algn="ctr" latinLnBrk="0" lvl="1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sz="1000" kern="1200" cap="none" i="0" b="1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　</a:t>
                      </a:r>
                      <a:endParaRPr lang="ko-KR" altLang="en-US" sz="1000" kern="1200" i="0" cap="none" b="1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marL="0" indent="0" rtl="0" algn="ctr" latinLnBrk="0" lvl="1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sz="1000" kern="1200" cap="none" i="0" b="1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　</a:t>
                      </a:r>
                      <a:endParaRPr lang="ko-KR" altLang="en-US" sz="1000" kern="1200" i="0" cap="none" b="1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5715" marR="5715" marT="5715" marB="0" anchor="ctr"/>
                </a:tc>
              </a:tr>
              <a:tr h="273050">
                <a:tc>
                  <a:txBody>
                    <a:bodyPr/>
                    <a:lstStyle/>
                    <a:p>
                      <a:pPr marL="0" indent="0" rtl="0" algn="ctr" latinLnBrk="0" lvl="1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sz="1000" kern="1200" cap="none" i="0" b="1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7</a:t>
                      </a:r>
                      <a:endParaRPr lang="ko-KR" altLang="en-US" sz="1000" kern="1200" i="0" cap="none" b="1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marL="0" indent="0" rtl="0" algn="ctr" latinLnBrk="0" lvl="1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sz="1000" kern="1200" cap="none" i="0" b="1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careDate</a:t>
                      </a:r>
                      <a:endParaRPr lang="ko-KR" altLang="en-US" sz="1000" kern="1200" i="0" cap="none" b="1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marL="0" indent="0" rtl="0" algn="ctr" latinLnBrk="0" lvl="1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sz="1000" kern="1200" cap="none" i="0" b="1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날짜</a:t>
                      </a:r>
                      <a:endParaRPr lang="ko-KR" altLang="en-US" sz="1000" kern="1200" i="0" cap="none" b="1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marL="0" indent="0" rtl="0" algn="ctr" latinLnBrk="0" lvl="1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sz="1000" kern="1200" cap="none" i="0" b="1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varchar2</a:t>
                      </a:r>
                      <a:endParaRPr lang="ko-KR" altLang="en-US" sz="1000" kern="1200" i="0" cap="none" b="1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marL="0" indent="0" rtl="0" algn="ctr" latinLnBrk="0" lvl="1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sz="1000" kern="1200" cap="none" i="0" b="1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200</a:t>
                      </a:r>
                      <a:endParaRPr lang="ko-KR" altLang="en-US" sz="1000" kern="1200" i="0" cap="none" b="1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marL="0" indent="0" rtl="0" algn="ctr" latinLnBrk="0" lvl="1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sz="1000" kern="1200" cap="none" i="0" b="1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N.N</a:t>
                      </a:r>
                      <a:endParaRPr lang="ko-KR" altLang="en-US" sz="1000" kern="1200" i="0" cap="none" b="1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marL="0" indent="0" rtl="0" algn="ctr" latinLnBrk="0" lvl="1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sz="1000" kern="1200" cap="none" i="0" b="1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　</a:t>
                      </a:r>
                      <a:endParaRPr lang="ko-KR" altLang="en-US" sz="1000" kern="1200" i="0" cap="none" b="1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marL="0" indent="0" rtl="0" algn="ctr" latinLnBrk="0" lvl="1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sz="1000" kern="1200" cap="none" i="0" b="1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　</a:t>
                      </a:r>
                      <a:endParaRPr lang="ko-KR" altLang="en-US" sz="1000" kern="1200" i="0" cap="none" b="1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marL="0" indent="0" rtl="0" algn="ctr" latinLnBrk="0" lvl="1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sz="1000" kern="1200" cap="none" i="0" b="1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　</a:t>
                      </a:r>
                      <a:endParaRPr lang="ko-KR" altLang="en-US" sz="1000" kern="1200" i="0" cap="none" b="1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5715" marR="5715" marT="5715" marB="0" anchor="ctr"/>
                </a:tc>
              </a:tr>
              <a:tr h="273050">
                <a:tc>
                  <a:txBody>
                    <a:bodyPr/>
                    <a:lstStyle/>
                    <a:p>
                      <a:pPr marL="0" indent="0" rtl="0" algn="ctr" latinLnBrk="0" lvl="1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sz="1000" kern="1200" cap="none" i="0" b="1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8</a:t>
                      </a:r>
                      <a:endParaRPr lang="ko-KR" altLang="en-US" sz="1000" kern="1200" i="0" cap="none" b="1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marL="0" indent="0" rtl="0" algn="ctr" latinLnBrk="0" lvl="1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sz="1000" kern="1200" cap="none" i="0" b="1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startTime</a:t>
                      </a:r>
                      <a:endParaRPr lang="ko-KR" altLang="en-US" sz="1000" kern="1200" i="0" cap="none" b="1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marL="0" indent="0" rtl="0" algn="ctr" latinLnBrk="0" lvl="1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sz="1000" kern="1200" cap="none" i="0" b="1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시작시간</a:t>
                      </a:r>
                      <a:endParaRPr lang="ko-KR" altLang="en-US" sz="1000" kern="1200" i="0" cap="none" b="1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marL="0" indent="0" rtl="0" algn="ctr" latinLnBrk="0" lvl="1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sz="1000" kern="1200" cap="none" i="0" b="1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number</a:t>
                      </a:r>
                      <a:endParaRPr lang="ko-KR" altLang="en-US" sz="1000" kern="1200" i="0" cap="none" b="1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marL="0" indent="0" rtl="0" algn="ctr" latinLnBrk="0" lvl="1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sz="1000" kern="1200" cap="none" i="0" b="1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　</a:t>
                      </a:r>
                      <a:endParaRPr lang="ko-KR" altLang="en-US" sz="1000" kern="1200" i="0" cap="none" b="1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marL="0" indent="0" rtl="0" algn="ctr" latinLnBrk="0" lvl="1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sz="1000" kern="1200" cap="none" i="0" b="1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N.N</a:t>
                      </a:r>
                      <a:endParaRPr lang="ko-KR" altLang="en-US" sz="1000" kern="1200" i="0" cap="none" b="1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marL="0" indent="0" rtl="0" algn="ctr" latinLnBrk="0" lvl="1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sz="1000" kern="1200" cap="none" i="0" b="1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　</a:t>
                      </a:r>
                      <a:endParaRPr lang="ko-KR" altLang="en-US" sz="1000" kern="1200" i="0" cap="none" b="1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marL="0" indent="0" rtl="0" algn="ctr" latinLnBrk="0" lvl="1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sz="1000" kern="1200" cap="none" i="0" b="1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　</a:t>
                      </a:r>
                      <a:endParaRPr lang="ko-KR" altLang="en-US" sz="1000" kern="1200" i="0" cap="none" b="1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marL="0" indent="0" rtl="0" algn="ctr" latinLnBrk="0" lvl="1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sz="1000" kern="1200" cap="none" i="0" b="1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　</a:t>
                      </a:r>
                      <a:endParaRPr lang="ko-KR" altLang="en-US" sz="1000" kern="1200" i="0" cap="none" b="1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5715" marR="5715" marT="5715" marB="0" anchor="ctr"/>
                </a:tc>
              </a:tr>
              <a:tr h="273050">
                <a:tc>
                  <a:txBody>
                    <a:bodyPr/>
                    <a:lstStyle/>
                    <a:p>
                      <a:pPr marL="0" indent="0" rtl="0" algn="ctr" latinLnBrk="0" lvl="1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sz="1000" kern="1200" cap="none" i="0" b="1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9</a:t>
                      </a:r>
                      <a:endParaRPr lang="ko-KR" altLang="en-US" sz="1000" kern="1200" i="0" cap="none" b="1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marL="0" indent="0" rtl="0" algn="ctr" latinLnBrk="0" lvl="1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sz="1000" kern="1200" cap="none" i="0" b="1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cares</a:t>
                      </a:r>
                      <a:endParaRPr lang="ko-KR" altLang="en-US" sz="1000" kern="1200" i="0" cap="none" b="1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marL="0" indent="0" rtl="0" algn="ctr" latinLnBrk="0" lvl="1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sz="1000" kern="1200" cap="none" i="0" b="1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활동</a:t>
                      </a:r>
                      <a:endParaRPr lang="ko-KR" altLang="en-US" sz="1000" kern="1200" i="0" cap="none" b="1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marL="0" indent="0" rtl="0" algn="ctr" latinLnBrk="0" lvl="1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sz="1000" kern="1200" cap="none" i="0" b="1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varchar2</a:t>
                      </a:r>
                      <a:endParaRPr lang="ko-KR" altLang="en-US" sz="1000" kern="1200" i="0" cap="none" b="1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marL="0" indent="0" rtl="0" algn="ctr" latinLnBrk="0" lvl="1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sz="1000" kern="1200" cap="none" i="0" b="1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4000</a:t>
                      </a:r>
                      <a:endParaRPr lang="ko-KR" altLang="en-US" sz="1000" kern="1200" i="0" cap="none" b="1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marL="0" indent="0" rtl="0" algn="ctr" latinLnBrk="0" lvl="1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sz="1000" kern="1200" cap="none" i="0" b="1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N.N</a:t>
                      </a:r>
                      <a:endParaRPr lang="ko-KR" altLang="en-US" sz="1000" kern="1200" i="0" cap="none" b="1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marL="0" indent="0" rtl="0" algn="ctr" latinLnBrk="0" lvl="1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sz="1000" kern="1200" cap="none" i="0" b="1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　</a:t>
                      </a:r>
                      <a:endParaRPr lang="ko-KR" altLang="en-US" sz="1000" kern="1200" i="0" cap="none" b="1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marL="0" indent="0" rtl="0" algn="ctr" latinLnBrk="0" lvl="1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sz="1000" kern="1200" cap="none" i="0" b="1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　</a:t>
                      </a:r>
                      <a:endParaRPr lang="ko-KR" altLang="en-US" sz="1000" kern="1200" i="0" cap="none" b="1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marL="0" indent="0" rtl="0" algn="ctr" latinLnBrk="0" lvl="1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sz="1000" kern="1200" cap="none" i="0" b="1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　</a:t>
                      </a:r>
                      <a:endParaRPr lang="ko-KR" altLang="en-US" sz="1000" kern="1200" i="0" cap="none" b="1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5715" marR="5715" marT="5715" marB="0" anchor="ctr"/>
                </a:tc>
              </a:tr>
              <a:tr h="437515">
                <a:tc>
                  <a:txBody>
                    <a:bodyPr/>
                    <a:lstStyle/>
                    <a:p>
                      <a:pPr marL="0" indent="0" rtl="0" algn="ctr" latinLnBrk="0" lvl="1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sz="1000" kern="1200" cap="none" i="0" b="1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10</a:t>
                      </a:r>
                      <a:endParaRPr lang="ko-KR" altLang="en-US" sz="1000" kern="1200" i="0" cap="none" b="1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marL="0" indent="0" rtl="0" algn="ctr" latinLnBrk="0" lvl="1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sz="1000" kern="1200" cap="none" i="0" b="1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review</a:t>
                      </a:r>
                      <a:endParaRPr lang="ko-KR" altLang="en-US" sz="1000" kern="1200" i="0" cap="none" b="1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marL="0" indent="0" rtl="0" algn="ctr" latinLnBrk="0" lvl="1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sz="1000" kern="1200" cap="none" i="0" b="1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후기</a:t>
                      </a:r>
                      <a:endParaRPr lang="ko-KR" altLang="en-US" sz="1000" kern="1200" i="0" cap="none" b="1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marL="0" indent="0" rtl="0" algn="ctr" latinLnBrk="0" lvl="1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sz="1000" kern="1200" cap="none" i="0" b="1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varchar2</a:t>
                      </a:r>
                      <a:endParaRPr lang="ko-KR" altLang="en-US" sz="1000" kern="1200" i="0" cap="none" b="1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marL="0" indent="0" rtl="0" algn="ctr" latinLnBrk="0" lvl="1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sz="1000" kern="1200" cap="none" i="0" b="1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4000</a:t>
                      </a:r>
                      <a:endParaRPr lang="ko-KR" altLang="en-US" sz="1000" kern="1200" i="0" cap="none" b="1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marL="0" indent="0" rtl="0" algn="ctr" latinLnBrk="0" lvl="1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sz="1000" kern="1200" cap="none" i="0" b="1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　</a:t>
                      </a:r>
                      <a:endParaRPr lang="ko-KR" altLang="en-US" sz="1000" kern="1200" i="0" cap="none" b="1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marL="0" indent="0" rtl="0" algn="ctr" latinLnBrk="0" lvl="1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sz="1000" kern="1200" cap="none" i="0" b="1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　</a:t>
                      </a:r>
                      <a:endParaRPr lang="ko-KR" altLang="en-US" sz="1000" kern="1200" i="0" cap="none" b="1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marL="0" indent="0" rtl="0" algn="ctr" latinLnBrk="0" lvl="1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sz="1000" kern="1200" cap="none" i="0" b="1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후기를 작성해주세요</a:t>
                      </a:r>
                      <a:endParaRPr lang="ko-KR" altLang="en-US" sz="1000" kern="1200" i="0" cap="none" b="1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marL="0" indent="0" rtl="0" algn="ctr" latinLnBrk="0" lvl="1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sz="1000" kern="1200" cap="none" i="0" b="1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　</a:t>
                      </a:r>
                      <a:endParaRPr lang="ko-KR" altLang="en-US" sz="1000" kern="1200" i="0" cap="none" b="1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5715" marR="5715" marT="5715" marB="0" anchor="ctr"/>
                </a:tc>
              </a:tr>
              <a:tr h="437515">
                <a:tc>
                  <a:txBody>
                    <a:bodyPr/>
                    <a:lstStyle/>
                    <a:p>
                      <a:pPr marL="0" indent="0" rtl="0" algn="ctr" latinLnBrk="0" lvl="1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sz="1000" kern="1200" cap="none" i="0" b="1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11</a:t>
                      </a:r>
                      <a:endParaRPr lang="ko-KR" altLang="en-US" sz="1000" kern="1200" i="0" cap="none" b="1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marL="0" indent="0" rtl="0" algn="ctr" latinLnBrk="0" lvl="1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sz="1000" kern="1200" cap="none" i="0" b="1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careDiary</a:t>
                      </a:r>
                      <a:endParaRPr lang="ko-KR" altLang="en-US" sz="1000" kern="1200" i="0" cap="none" b="1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marL="0" indent="0" rtl="0" algn="ctr" latinLnBrk="0" lvl="1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sz="1000" kern="1200" cap="none" i="0" b="1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돌봄일지</a:t>
                      </a:r>
                      <a:endParaRPr lang="ko-KR" altLang="en-US" sz="1000" kern="1200" i="0" cap="none" b="1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marL="0" indent="0" rtl="0" algn="ctr" latinLnBrk="0" lvl="1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sz="1000" kern="1200" cap="none" i="0" b="1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varchar2</a:t>
                      </a:r>
                      <a:endParaRPr lang="ko-KR" altLang="en-US" sz="1000" kern="1200" i="0" cap="none" b="1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marL="0" indent="0" rtl="0" algn="ctr" latinLnBrk="0" lvl="1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sz="1000" kern="1200" cap="none" i="0" b="1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4000</a:t>
                      </a:r>
                      <a:endParaRPr lang="ko-KR" altLang="en-US" sz="1000" kern="1200" i="0" cap="none" b="1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marL="0" indent="0" rtl="0" algn="ctr" latinLnBrk="0" lvl="1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sz="1000" kern="1200" cap="none" i="0" b="1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　</a:t>
                      </a:r>
                      <a:endParaRPr lang="ko-KR" altLang="en-US" sz="1000" kern="1200" i="0" cap="none" b="1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marL="0" indent="0" rtl="0" algn="ctr" latinLnBrk="0" lvl="1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sz="1000" kern="1200" cap="none" i="0" b="1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　</a:t>
                      </a:r>
                      <a:endParaRPr lang="ko-KR" altLang="en-US" sz="1000" kern="1200" i="0" cap="none" b="1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marL="0" indent="0" rtl="0" algn="ctr" latinLnBrk="0" lvl="1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sz="1000" kern="1200" cap="none" i="0" b="1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돌봄일지를 </a:t>
                      </a:r>
                      <a:endParaRPr lang="ko-KR" altLang="en-US" sz="1000" kern="1200" i="0" cap="none" b="1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  <a:p>
                      <a:pPr marL="0" indent="0" rtl="0" algn="ctr" latinLnBrk="0" lvl="1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sz="1000" kern="1200" cap="none" i="0" b="1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작성해주세요</a:t>
                      </a:r>
                      <a:endParaRPr lang="ko-KR" altLang="en-US" sz="1000" kern="1200" i="0" cap="none" b="1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marL="0" indent="0" rtl="0" algn="ctr" latinLnBrk="0" lvl="1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sz="1000" kern="1200" cap="none" i="0" b="1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　</a:t>
                      </a:r>
                      <a:endParaRPr lang="ko-KR" altLang="en-US" sz="1000" kern="1200" i="0" cap="none" b="1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5715" marR="5715" marT="5715" marB="0" anchor="ctr"/>
                </a:tc>
              </a:tr>
              <a:tr h="273050">
                <a:tc>
                  <a:txBody>
                    <a:bodyPr/>
                    <a:lstStyle/>
                    <a:p>
                      <a:pPr marL="0" indent="0" rtl="0" algn="ctr" latinLnBrk="0" lvl="1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sz="1000" kern="1200" cap="none" i="0" b="1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12</a:t>
                      </a:r>
                      <a:endParaRPr lang="ko-KR" altLang="en-US" sz="1000" kern="1200" i="0" cap="none" b="1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marL="0" indent="0" rtl="0" algn="ctr" latinLnBrk="0" lvl="1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sz="1000" kern="1200" cap="none" i="0" b="1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photo</a:t>
                      </a:r>
                      <a:endParaRPr lang="ko-KR" altLang="en-US" sz="1000" kern="1200" i="0" cap="none" b="1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marL="0" indent="0" rtl="0" algn="ctr" latinLnBrk="0" lvl="1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sz="1000" kern="1200" cap="none" i="0" b="1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돌봄일지사진</a:t>
                      </a:r>
                      <a:endParaRPr lang="ko-KR" altLang="en-US" sz="1000" kern="1200" i="0" cap="none" b="1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marL="0" indent="0" rtl="0" algn="ctr" latinLnBrk="0" lvl="1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sz="1000" kern="1200" cap="none" i="0" b="1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varchar2</a:t>
                      </a:r>
                      <a:endParaRPr lang="ko-KR" altLang="en-US" sz="1000" kern="1200" i="0" cap="none" b="1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marL="0" indent="0" rtl="0" algn="ctr" latinLnBrk="0" lvl="1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sz="1000" kern="1200" cap="none" i="0" b="1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4000</a:t>
                      </a:r>
                      <a:endParaRPr lang="ko-KR" altLang="en-US" sz="1000" kern="1200" i="0" cap="none" b="1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marL="0" indent="0" rtl="0" algn="ctr" latinLnBrk="0" lvl="1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sz="1000" kern="1200" cap="none" i="0" b="1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　</a:t>
                      </a:r>
                      <a:endParaRPr lang="ko-KR" altLang="en-US" sz="1000" kern="1200" i="0" cap="none" b="1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marL="0" indent="0" rtl="0" algn="l" latinLnBrk="0" lvl="1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sz="1000" kern="1200" cap="none" i="0" b="1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　</a:t>
                      </a:r>
                      <a:endParaRPr lang="ko-KR" altLang="en-US" sz="1000" kern="1200" i="0" cap="none" b="1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marL="0" indent="0" rtl="0" algn="ctr" latinLnBrk="0" lvl="1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sz="1000" kern="1200" cap="none" i="0" b="1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　</a:t>
                      </a:r>
                      <a:endParaRPr lang="ko-KR" altLang="en-US" sz="1000" kern="1200" i="0" cap="none" b="1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marL="0" indent="0" rtl="0" algn="ctr" latinLnBrk="0" lvl="1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sz="1000" kern="1200" cap="none" i="0" b="1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　</a:t>
                      </a:r>
                      <a:endParaRPr lang="ko-KR" altLang="en-US" sz="1000" kern="1200" i="0" cap="none" b="1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5715" marR="5715" marT="5715" marB="0" anchor="ctr"/>
                </a:tc>
              </a:tr>
              <a:tr h="311150">
                <a:tc>
                  <a:txBody>
                    <a:bodyPr/>
                    <a:lstStyle/>
                    <a:p>
                      <a:pPr marL="0" indent="0" rtl="0" algn="ctr" latinLnBrk="0" lvl="1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sz="1000" kern="1200" cap="none" i="0" b="1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13</a:t>
                      </a:r>
                      <a:endParaRPr lang="ko-KR" altLang="en-US" sz="1000" kern="1200" i="0" cap="none" b="1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marL="0" indent="0" rtl="0" algn="ctr" latinLnBrk="0" lvl="1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sz="1000" kern="1200" cap="none" i="0" b="1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reg</a:t>
                      </a:r>
                      <a:endParaRPr lang="ko-KR" altLang="en-US" sz="1000" kern="1200" i="0" cap="none" b="1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marL="0" indent="0" rtl="0" algn="ctr" latinLnBrk="0" lvl="1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sz="1000" kern="1200" cap="none" i="0" b="1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예약시간</a:t>
                      </a:r>
                      <a:endParaRPr lang="ko-KR" altLang="en-US" sz="1000" kern="1200" i="0" cap="none" b="1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marL="0" indent="0" rtl="0" algn="ctr" latinLnBrk="0" lvl="1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sz="1000" kern="1200" cap="none" i="0" b="1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date</a:t>
                      </a:r>
                      <a:endParaRPr lang="ko-KR" altLang="en-US" sz="1000" kern="1200" i="0" cap="none" b="1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marL="0" indent="0" rtl="0" algn="ctr" latinLnBrk="0" lvl="1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sz="1000" kern="1200" cap="none" i="0" b="1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　</a:t>
                      </a:r>
                      <a:endParaRPr lang="ko-KR" altLang="en-US" sz="1000" kern="1200" i="0" cap="none" b="1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marL="0" indent="0" rtl="0" algn="ctr" latinLnBrk="0" lvl="1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sz="1000" kern="1200" cap="none" i="0" b="1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　</a:t>
                      </a:r>
                      <a:endParaRPr lang="ko-KR" altLang="en-US" sz="1000" kern="1200" i="0" cap="none" b="1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marL="0" indent="0" rtl="0" algn="ctr" latinLnBrk="0" lvl="1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sz="1000" kern="1200" cap="none" i="0" b="1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　</a:t>
                      </a:r>
                      <a:endParaRPr lang="ko-KR" altLang="en-US" sz="1000" kern="1200" i="0" cap="none" b="1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marL="0" indent="0" rtl="0" algn="ctr" latinLnBrk="0" lvl="1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sz="1000" kern="1200" cap="none" i="0" b="1" strike="noStrike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sysdate</a:t>
                      </a:r>
                      <a:endParaRPr lang="ko-KR" altLang="en-US" sz="1000" kern="1200" i="0" cap="none" b="1" strike="noStrike">
                        <a:solidFill>
                          <a:srgbClr val="00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marL="0" indent="0" rtl="0" algn="ctr" latinLnBrk="0" lvl="1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kern="1200"/>
                    </a:p>
                  </a:txBody>
                  <a:tcPr marL="5715" marR="5715" marT="5715" marB="0" anchor="ctr"/>
                </a:tc>
              </a:tr>
            </a:tbl>
          </a:graphicData>
        </a:graphic>
      </p:graphicFrame>
      <p:grpSp>
        <p:nvGrpSpPr>
          <p:cNvPr id="1231" name="Google Shape;1231;p47"/>
          <p:cNvGrpSpPr/>
          <p:nvPr/>
        </p:nvGrpSpPr>
        <p:grpSpPr>
          <a:xfrm>
            <a:off x="3265170" y="875665"/>
            <a:ext cx="5966460" cy="748030"/>
            <a:chOff x="3265170" y="875665"/>
            <a:chExt cx="5966460" cy="748030"/>
          </a:xfrm>
        </p:grpSpPr>
        <p:sp>
          <p:nvSpPr>
            <p:cNvPr id="1232" name="Google Shape;1232;p47"/>
            <p:cNvSpPr/>
            <p:nvPr/>
          </p:nvSpPr>
          <p:spPr>
            <a:xfrm rot="10800000">
              <a:off x="3265170" y="875665"/>
              <a:ext cx="5966460" cy="695325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B4A48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233" name="Google Shape;1233;p47"/>
            <p:cNvSpPr txBox="1"/>
            <p:nvPr/>
          </p:nvSpPr>
          <p:spPr>
            <a:xfrm>
              <a:off x="5061585" y="961390"/>
              <a:ext cx="2011680" cy="51308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ko-KR" sz="2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Care Table</a:t>
              </a:r>
              <a:endParaRPr b="1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4" name="Google Shape;1234;p47"/>
            <p:cNvSpPr/>
            <p:nvPr/>
          </p:nvSpPr>
          <p:spPr>
            <a:xfrm>
              <a:off x="3445510" y="1165225"/>
              <a:ext cx="444500" cy="457835"/>
            </a:xfrm>
            <a:custGeom>
              <a:rect b="b" l="l" r="r" t="t"/>
              <a:pathLst>
                <a:path extrusionOk="0" h="625402" w="607199">
                  <a:moveTo>
                    <a:pt x="537601" y="271599"/>
                  </a:moveTo>
                  <a:cubicBezTo>
                    <a:pt x="573930" y="273438"/>
                    <a:pt x="602111" y="288694"/>
                    <a:pt x="606588" y="311939"/>
                  </a:cubicBezTo>
                  <a:cubicBezTo>
                    <a:pt x="612557" y="342933"/>
                    <a:pt x="574125" y="376392"/>
                    <a:pt x="520747" y="386672"/>
                  </a:cubicBezTo>
                  <a:cubicBezTo>
                    <a:pt x="467369" y="396952"/>
                    <a:pt x="419259" y="380160"/>
                    <a:pt x="413290" y="349167"/>
                  </a:cubicBezTo>
                  <a:cubicBezTo>
                    <a:pt x="407321" y="318173"/>
                    <a:pt x="445753" y="284715"/>
                    <a:pt x="499131" y="274434"/>
                  </a:cubicBezTo>
                  <a:cubicBezTo>
                    <a:pt x="512476" y="271864"/>
                    <a:pt x="525491" y="270986"/>
                    <a:pt x="537601" y="271599"/>
                  </a:cubicBezTo>
                  <a:close/>
                  <a:moveTo>
                    <a:pt x="234284" y="229392"/>
                  </a:moveTo>
                  <a:cubicBezTo>
                    <a:pt x="316101" y="229392"/>
                    <a:pt x="382427" y="296080"/>
                    <a:pt x="382427" y="378343"/>
                  </a:cubicBezTo>
                  <a:lnTo>
                    <a:pt x="379180" y="394513"/>
                  </a:lnTo>
                  <a:lnTo>
                    <a:pt x="394001" y="416143"/>
                  </a:lnTo>
                  <a:cubicBezTo>
                    <a:pt x="400865" y="432110"/>
                    <a:pt x="404661" y="449666"/>
                    <a:pt x="404661" y="468094"/>
                  </a:cubicBezTo>
                  <a:cubicBezTo>
                    <a:pt x="404661" y="523378"/>
                    <a:pt x="370499" y="570812"/>
                    <a:pt x="321813" y="591074"/>
                  </a:cubicBezTo>
                  <a:lnTo>
                    <a:pt x="277074" y="599961"/>
                  </a:lnTo>
                  <a:lnTo>
                    <a:pt x="254534" y="614914"/>
                  </a:lnTo>
                  <a:cubicBezTo>
                    <a:pt x="238306" y="621667"/>
                    <a:pt x="220463" y="625402"/>
                    <a:pt x="201734" y="625402"/>
                  </a:cubicBezTo>
                  <a:cubicBezTo>
                    <a:pt x="164276" y="625402"/>
                    <a:pt x="130364" y="610463"/>
                    <a:pt x="105816" y="586310"/>
                  </a:cubicBezTo>
                  <a:lnTo>
                    <a:pt x="79815" y="548365"/>
                  </a:lnTo>
                  <a:lnTo>
                    <a:pt x="39730" y="521773"/>
                  </a:lnTo>
                  <a:cubicBezTo>
                    <a:pt x="15183" y="497620"/>
                    <a:pt x="0" y="464253"/>
                    <a:pt x="0" y="427397"/>
                  </a:cubicBezTo>
                  <a:cubicBezTo>
                    <a:pt x="0" y="372113"/>
                    <a:pt x="34162" y="324679"/>
                    <a:pt x="82848" y="304418"/>
                  </a:cubicBezTo>
                  <a:lnTo>
                    <a:pt x="112415" y="298544"/>
                  </a:lnTo>
                  <a:lnTo>
                    <a:pt x="129531" y="273019"/>
                  </a:lnTo>
                  <a:cubicBezTo>
                    <a:pt x="156340" y="246064"/>
                    <a:pt x="193376" y="229392"/>
                    <a:pt x="234284" y="229392"/>
                  </a:cubicBezTo>
                  <a:close/>
                  <a:moveTo>
                    <a:pt x="470009" y="100346"/>
                  </a:moveTo>
                  <a:cubicBezTo>
                    <a:pt x="478421" y="101230"/>
                    <a:pt x="485847" y="104223"/>
                    <a:pt x="491704" y="109510"/>
                  </a:cubicBezTo>
                  <a:cubicBezTo>
                    <a:pt x="515134" y="130659"/>
                    <a:pt x="504601" y="180514"/>
                    <a:pt x="468177" y="220866"/>
                  </a:cubicBezTo>
                  <a:cubicBezTo>
                    <a:pt x="431754" y="261217"/>
                    <a:pt x="383234" y="276783"/>
                    <a:pt x="359804" y="255634"/>
                  </a:cubicBezTo>
                  <a:cubicBezTo>
                    <a:pt x="336375" y="234485"/>
                    <a:pt x="346908" y="184630"/>
                    <a:pt x="383331" y="144278"/>
                  </a:cubicBezTo>
                  <a:cubicBezTo>
                    <a:pt x="410649" y="114015"/>
                    <a:pt x="444771" y="97693"/>
                    <a:pt x="470009" y="100346"/>
                  </a:cubicBezTo>
                  <a:close/>
                  <a:moveTo>
                    <a:pt x="119388" y="31433"/>
                  </a:moveTo>
                  <a:cubicBezTo>
                    <a:pt x="150951" y="31433"/>
                    <a:pt x="176538" y="75499"/>
                    <a:pt x="176538" y="129858"/>
                  </a:cubicBezTo>
                  <a:cubicBezTo>
                    <a:pt x="176538" y="184217"/>
                    <a:pt x="150951" y="228283"/>
                    <a:pt x="119388" y="228283"/>
                  </a:cubicBezTo>
                  <a:cubicBezTo>
                    <a:pt x="87825" y="228283"/>
                    <a:pt x="62238" y="184217"/>
                    <a:pt x="62238" y="129858"/>
                  </a:cubicBezTo>
                  <a:cubicBezTo>
                    <a:pt x="62238" y="75499"/>
                    <a:pt x="87825" y="31433"/>
                    <a:pt x="119388" y="31433"/>
                  </a:cubicBezTo>
                  <a:close/>
                  <a:moveTo>
                    <a:pt x="314052" y="1075"/>
                  </a:moveTo>
                  <a:cubicBezTo>
                    <a:pt x="344614" y="8958"/>
                    <a:pt x="358385" y="58017"/>
                    <a:pt x="344809" y="110654"/>
                  </a:cubicBezTo>
                  <a:cubicBezTo>
                    <a:pt x="331233" y="163290"/>
                    <a:pt x="295452" y="199570"/>
                    <a:pt x="264889" y="191687"/>
                  </a:cubicBezTo>
                  <a:cubicBezTo>
                    <a:pt x="234326" y="183804"/>
                    <a:pt x="220555" y="134744"/>
                    <a:pt x="234131" y="82108"/>
                  </a:cubicBezTo>
                  <a:cubicBezTo>
                    <a:pt x="247707" y="29471"/>
                    <a:pt x="283489" y="-6808"/>
                    <a:pt x="314052" y="1075"/>
                  </a:cubicBezTo>
                  <a:close/>
                </a:path>
              </a:pathLst>
            </a:custGeom>
            <a:solidFill>
              <a:srgbClr val="BFB19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D966"/>
        </a:solidFill>
      </p:bgPr>
    </p:bg>
    <p:spTree>
      <p:nvGrpSpPr>
        <p:cNvPr id="1238" name="Shape 1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39" name="Google Shape;1239;p48"/>
          <p:cNvGraphicFramePr/>
          <p:nvPr/>
        </p:nvGraphicFramePr>
        <p:xfrm>
          <a:off x="1116139" y="2340292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{34D2ED73-E29B-4F42-A257-8032ADDD0D3D}</a:tableStyleId>
              </a:tblPr>
              <a:tblGrid>
                <a:gridCol w="776050"/>
                <a:gridCol w="1081875"/>
                <a:gridCol w="1081875"/>
                <a:gridCol w="1081875"/>
                <a:gridCol w="1081875"/>
                <a:gridCol w="1081875"/>
                <a:gridCol w="1081875"/>
                <a:gridCol w="1081875"/>
                <a:gridCol w="1552075"/>
              </a:tblGrid>
              <a:tr h="4725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75" marB="0" marR="6275" marL="62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컬럼ID</a:t>
                      </a:r>
                      <a:endParaRPr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75" marB="0" marR="6275" marL="62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컬럼명</a:t>
                      </a:r>
                      <a:endParaRPr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75" marB="0" marR="6275" marL="62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타입</a:t>
                      </a:r>
                      <a:endParaRPr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75" marB="0" marR="6275" marL="62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길이</a:t>
                      </a:r>
                      <a:endParaRPr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75" marB="0" marR="6275" marL="62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Null</a:t>
                      </a:r>
                      <a:endParaRPr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75" marB="0" marR="6275" marL="62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Key</a:t>
                      </a:r>
                      <a:endParaRPr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75" marB="0" marR="6275" marL="62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Default</a:t>
                      </a:r>
                      <a:endParaRPr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75" marB="0" marR="6275" marL="62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비고</a:t>
                      </a:r>
                      <a:endParaRPr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75" marB="0" marR="6275" marL="6275" anchor="ctr"/>
                </a:tc>
              </a:tr>
              <a:tr h="4725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75" marB="0" marR="6275" marL="62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noteNum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75" marB="0" marR="6275" marL="62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활동번호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75" marB="0" marR="6275" marL="62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number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75" marB="0" marR="6275" marL="62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　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75" marB="0" marR="6275" marL="62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N.N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75" marB="0" marR="6275" marL="62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P.K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75" marB="0" marR="6275" marL="62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　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75" marB="0" marR="6275" marL="62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　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75" marB="0" marR="6275" marL="6275" anchor="ctr"/>
                </a:tc>
              </a:tr>
              <a:tr h="4725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75" marB="0" marR="6275" marL="62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sender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75" marB="0" marR="6275" marL="62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보낸사람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75" marB="0" marR="6275" marL="62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varchar2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75" marB="0" marR="6275" marL="62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200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75" marB="0" marR="6275" marL="62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N.N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75" marB="0" marR="6275" marL="62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　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75" marB="0" marR="6275" marL="62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　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75" marB="0" marR="6275" marL="627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　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75" marB="0" marR="6275" marL="6275" anchor="ctr"/>
                </a:tc>
              </a:tr>
              <a:tr h="4725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75" marB="0" marR="6275" marL="62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recipient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75" marB="0" marR="6275" marL="62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받는사람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75" marB="0" marR="6275" marL="62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varchar2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75" marB="0" marR="6275" marL="62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200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75" marB="0" marR="6275" marL="62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N.N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75" marB="0" marR="6275" marL="62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　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75" marB="0" marR="6275" marL="62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　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75" marB="0" marR="6275" marL="627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　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75" marB="0" marR="6275" marL="6275" anchor="ctr"/>
                </a:tc>
              </a:tr>
              <a:tr h="4725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75" marB="0" marR="6275" marL="62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subject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75" marB="0" marR="6275" marL="62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제목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75" marB="0" marR="6275" marL="62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varchar2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75" marB="0" marR="6275" marL="62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200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75" marB="0" marR="6275" marL="62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N.N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75" marB="0" marR="6275" marL="62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　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75" marB="0" marR="6275" marL="62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　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75" marB="0" marR="6275" marL="62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　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75" marB="0" marR="6275" marL="6275" anchor="ctr"/>
                </a:tc>
              </a:tr>
              <a:tr h="4725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75" marB="0" marR="6275" marL="62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content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75" marB="0" marR="6275" marL="62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내용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75" marB="0" marR="6275" marL="62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varchar2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75" marB="0" marR="6275" marL="62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200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75" marB="0" marR="6275" marL="62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N.N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75" marB="0" marR="6275" marL="62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　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75" marB="0" marR="6275" marL="62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　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75" marB="0" marR="6275" marL="62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　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75" marB="0" marR="6275" marL="6275" anchor="ctr"/>
                </a:tc>
              </a:tr>
              <a:tr h="4725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6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75" marB="0" marR="6275" marL="62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readcount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75" marB="0" marR="6275" marL="62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조회수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75" marB="0" marR="6275" marL="62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number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75" marB="0" marR="6275" marL="62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　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75" marB="0" marR="6275" marL="62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　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75" marB="0" marR="6275" marL="62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　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75" marB="0" marR="6275" marL="62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　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75" marB="0" marR="6275" marL="62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　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75" marB="0" marR="6275" marL="6275" anchor="ctr"/>
                </a:tc>
              </a:tr>
              <a:tr h="4725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7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75" marB="0" marR="6275" marL="62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reg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75" marB="0" marR="6275" marL="62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보낸시간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75" marB="0" marR="6275" marL="62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date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75" marB="0" marR="6275" marL="62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　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75" marB="0" marR="6275" marL="62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N.N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75" marB="0" marR="6275" marL="62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　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75" marB="0" marR="6275" marL="62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　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75" marB="0" marR="6275" marL="62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　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75" marB="0" marR="6275" marL="6275" anchor="ctr"/>
                </a:tc>
              </a:tr>
            </a:tbl>
          </a:graphicData>
        </a:graphic>
      </p:graphicFrame>
      <p:sp>
        <p:nvSpPr>
          <p:cNvPr id="1240" name="Google Shape;1240;p48"/>
          <p:cNvSpPr txBox="1"/>
          <p:nvPr/>
        </p:nvSpPr>
        <p:spPr>
          <a:xfrm>
            <a:off x="3352720" y="2828835"/>
            <a:ext cx="5486560" cy="636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solidFill>
                <a:srgbClr val="BFB19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41" name="Google Shape;1241;p48"/>
          <p:cNvGrpSpPr/>
          <p:nvPr/>
        </p:nvGrpSpPr>
        <p:grpSpPr>
          <a:xfrm>
            <a:off x="3265294" y="875378"/>
            <a:ext cx="5966212" cy="747768"/>
            <a:chOff x="3112894" y="722978"/>
            <a:chExt cx="5966212" cy="747768"/>
          </a:xfrm>
        </p:grpSpPr>
        <p:sp>
          <p:nvSpPr>
            <p:cNvPr id="1242" name="Google Shape;1242;p48"/>
            <p:cNvSpPr/>
            <p:nvPr/>
          </p:nvSpPr>
          <p:spPr>
            <a:xfrm rot="10800000">
              <a:off x="3112894" y="722978"/>
              <a:ext cx="5966212" cy="695636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B4A48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243" name="Google Shape;1243;p48"/>
            <p:cNvSpPr txBox="1"/>
            <p:nvPr/>
          </p:nvSpPr>
          <p:spPr>
            <a:xfrm>
              <a:off x="4947285" y="809186"/>
              <a:ext cx="2011680" cy="51288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ko-KR" sz="2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Note Table</a:t>
              </a:r>
              <a:endParaRPr b="1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4" name="Google Shape;1244;p48"/>
            <p:cNvSpPr/>
            <p:nvPr/>
          </p:nvSpPr>
          <p:spPr>
            <a:xfrm>
              <a:off x="3293025" y="1012692"/>
              <a:ext cx="444722" cy="458054"/>
            </a:xfrm>
            <a:custGeom>
              <a:rect b="b" l="l" r="r" t="t"/>
              <a:pathLst>
                <a:path extrusionOk="0" h="625402" w="607199">
                  <a:moveTo>
                    <a:pt x="537601" y="271599"/>
                  </a:moveTo>
                  <a:cubicBezTo>
                    <a:pt x="573930" y="273438"/>
                    <a:pt x="602111" y="288694"/>
                    <a:pt x="606588" y="311939"/>
                  </a:cubicBezTo>
                  <a:cubicBezTo>
                    <a:pt x="612557" y="342933"/>
                    <a:pt x="574125" y="376392"/>
                    <a:pt x="520747" y="386672"/>
                  </a:cubicBezTo>
                  <a:cubicBezTo>
                    <a:pt x="467369" y="396952"/>
                    <a:pt x="419259" y="380160"/>
                    <a:pt x="413290" y="349167"/>
                  </a:cubicBezTo>
                  <a:cubicBezTo>
                    <a:pt x="407321" y="318173"/>
                    <a:pt x="445753" y="284715"/>
                    <a:pt x="499131" y="274434"/>
                  </a:cubicBezTo>
                  <a:cubicBezTo>
                    <a:pt x="512476" y="271864"/>
                    <a:pt x="525491" y="270986"/>
                    <a:pt x="537601" y="271599"/>
                  </a:cubicBezTo>
                  <a:close/>
                  <a:moveTo>
                    <a:pt x="234284" y="229392"/>
                  </a:moveTo>
                  <a:cubicBezTo>
                    <a:pt x="316101" y="229392"/>
                    <a:pt x="382427" y="296080"/>
                    <a:pt x="382427" y="378343"/>
                  </a:cubicBezTo>
                  <a:lnTo>
                    <a:pt x="379180" y="394513"/>
                  </a:lnTo>
                  <a:lnTo>
                    <a:pt x="394001" y="416143"/>
                  </a:lnTo>
                  <a:cubicBezTo>
                    <a:pt x="400865" y="432110"/>
                    <a:pt x="404661" y="449666"/>
                    <a:pt x="404661" y="468094"/>
                  </a:cubicBezTo>
                  <a:cubicBezTo>
                    <a:pt x="404661" y="523378"/>
                    <a:pt x="370499" y="570812"/>
                    <a:pt x="321813" y="591074"/>
                  </a:cubicBezTo>
                  <a:lnTo>
                    <a:pt x="277074" y="599961"/>
                  </a:lnTo>
                  <a:lnTo>
                    <a:pt x="254534" y="614914"/>
                  </a:lnTo>
                  <a:cubicBezTo>
                    <a:pt x="238306" y="621667"/>
                    <a:pt x="220463" y="625402"/>
                    <a:pt x="201734" y="625402"/>
                  </a:cubicBezTo>
                  <a:cubicBezTo>
                    <a:pt x="164276" y="625402"/>
                    <a:pt x="130364" y="610463"/>
                    <a:pt x="105816" y="586310"/>
                  </a:cubicBezTo>
                  <a:lnTo>
                    <a:pt x="79815" y="548365"/>
                  </a:lnTo>
                  <a:lnTo>
                    <a:pt x="39730" y="521773"/>
                  </a:lnTo>
                  <a:cubicBezTo>
                    <a:pt x="15183" y="497620"/>
                    <a:pt x="0" y="464253"/>
                    <a:pt x="0" y="427397"/>
                  </a:cubicBezTo>
                  <a:cubicBezTo>
                    <a:pt x="0" y="372113"/>
                    <a:pt x="34162" y="324679"/>
                    <a:pt x="82848" y="304418"/>
                  </a:cubicBezTo>
                  <a:lnTo>
                    <a:pt x="112415" y="298544"/>
                  </a:lnTo>
                  <a:lnTo>
                    <a:pt x="129531" y="273019"/>
                  </a:lnTo>
                  <a:cubicBezTo>
                    <a:pt x="156340" y="246064"/>
                    <a:pt x="193376" y="229392"/>
                    <a:pt x="234284" y="229392"/>
                  </a:cubicBezTo>
                  <a:close/>
                  <a:moveTo>
                    <a:pt x="470009" y="100346"/>
                  </a:moveTo>
                  <a:cubicBezTo>
                    <a:pt x="478421" y="101230"/>
                    <a:pt x="485847" y="104223"/>
                    <a:pt x="491704" y="109510"/>
                  </a:cubicBezTo>
                  <a:cubicBezTo>
                    <a:pt x="515134" y="130659"/>
                    <a:pt x="504601" y="180514"/>
                    <a:pt x="468177" y="220866"/>
                  </a:cubicBezTo>
                  <a:cubicBezTo>
                    <a:pt x="431754" y="261217"/>
                    <a:pt x="383234" y="276783"/>
                    <a:pt x="359804" y="255634"/>
                  </a:cubicBezTo>
                  <a:cubicBezTo>
                    <a:pt x="336375" y="234485"/>
                    <a:pt x="346908" y="184630"/>
                    <a:pt x="383331" y="144278"/>
                  </a:cubicBezTo>
                  <a:cubicBezTo>
                    <a:pt x="410649" y="114015"/>
                    <a:pt x="444771" y="97693"/>
                    <a:pt x="470009" y="100346"/>
                  </a:cubicBezTo>
                  <a:close/>
                  <a:moveTo>
                    <a:pt x="119388" y="31433"/>
                  </a:moveTo>
                  <a:cubicBezTo>
                    <a:pt x="150951" y="31433"/>
                    <a:pt x="176538" y="75499"/>
                    <a:pt x="176538" y="129858"/>
                  </a:cubicBezTo>
                  <a:cubicBezTo>
                    <a:pt x="176538" y="184217"/>
                    <a:pt x="150951" y="228283"/>
                    <a:pt x="119388" y="228283"/>
                  </a:cubicBezTo>
                  <a:cubicBezTo>
                    <a:pt x="87825" y="228283"/>
                    <a:pt x="62238" y="184217"/>
                    <a:pt x="62238" y="129858"/>
                  </a:cubicBezTo>
                  <a:cubicBezTo>
                    <a:pt x="62238" y="75499"/>
                    <a:pt x="87825" y="31433"/>
                    <a:pt x="119388" y="31433"/>
                  </a:cubicBezTo>
                  <a:close/>
                  <a:moveTo>
                    <a:pt x="314052" y="1075"/>
                  </a:moveTo>
                  <a:cubicBezTo>
                    <a:pt x="344614" y="8958"/>
                    <a:pt x="358385" y="58017"/>
                    <a:pt x="344809" y="110654"/>
                  </a:cubicBezTo>
                  <a:cubicBezTo>
                    <a:pt x="331233" y="163290"/>
                    <a:pt x="295452" y="199570"/>
                    <a:pt x="264889" y="191687"/>
                  </a:cubicBezTo>
                  <a:cubicBezTo>
                    <a:pt x="234326" y="183804"/>
                    <a:pt x="220555" y="134744"/>
                    <a:pt x="234131" y="82108"/>
                  </a:cubicBezTo>
                  <a:cubicBezTo>
                    <a:pt x="247707" y="29471"/>
                    <a:pt x="283489" y="-6808"/>
                    <a:pt x="314052" y="1075"/>
                  </a:cubicBezTo>
                  <a:close/>
                </a:path>
              </a:pathLst>
            </a:custGeom>
            <a:solidFill>
              <a:srgbClr val="BFB19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D966"/>
        </a:solidFill>
      </p:bgPr>
    </p:bg>
    <p:spTree>
      <p:nvGrpSpPr>
        <p:cNvPr id="1248" name="Shape 1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49" name="Google Shape;1249;p49"/>
          <p:cNvGraphicFramePr/>
          <p:nvPr/>
        </p:nvGraphicFramePr>
        <p:xfrm>
          <a:off x="1145383" y="207570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{34D2ED73-E29B-4F42-A257-8032ADDD0D3D}</a:tableStyleId>
              </a:tblPr>
              <a:tblGrid>
                <a:gridCol w="776050"/>
                <a:gridCol w="1081875"/>
                <a:gridCol w="1081875"/>
                <a:gridCol w="1081875"/>
                <a:gridCol w="1081875"/>
                <a:gridCol w="1081875"/>
                <a:gridCol w="1081875"/>
                <a:gridCol w="1081875"/>
                <a:gridCol w="1552075"/>
              </a:tblGrid>
              <a:tr h="4725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75" marB="0" marR="6275" marL="62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컬럼ID</a:t>
                      </a:r>
                      <a:endParaRPr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75" marB="0" marR="6275" marL="62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컬럼명</a:t>
                      </a:r>
                      <a:endParaRPr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75" marB="0" marR="6275" marL="62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타입</a:t>
                      </a:r>
                      <a:endParaRPr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75" marB="0" marR="6275" marL="62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길이</a:t>
                      </a:r>
                      <a:endParaRPr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75" marB="0" marR="6275" marL="62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Null</a:t>
                      </a:r>
                      <a:endParaRPr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75" marB="0" marR="6275" marL="62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Key</a:t>
                      </a:r>
                      <a:endParaRPr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75" marB="0" marR="6275" marL="62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Default</a:t>
                      </a:r>
                      <a:endParaRPr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75" marB="0" marR="6275" marL="62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비고</a:t>
                      </a:r>
                      <a:endParaRPr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75" marB="0" marR="6275" marL="6275" anchor="ctr"/>
                </a:tc>
              </a:tr>
              <a:tr h="4725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75" marB="0" marR="6275" marL="62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qnaNum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75" marB="0" marR="6275" marL="62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문의번호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75" marB="0" marR="6275" marL="62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number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75" marB="0" marR="6275" marL="62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　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75" marB="0" marR="6275" marL="62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N.N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75" marB="0" marR="6275" marL="62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P.K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75" marB="0" marR="6275" marL="62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　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75" marB="0" marR="6275" marL="62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　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75" marB="0" marR="6275" marL="6275" anchor="ctr"/>
                </a:tc>
              </a:tr>
              <a:tr h="4725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75" marB="0" marR="6275" marL="62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subject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75" marB="0" marR="6275" marL="62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제목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75" marB="0" marR="6275" marL="62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varchar2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75" marB="0" marR="6275" marL="62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200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75" marB="0" marR="6275" marL="62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N.N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75" marB="0" marR="6275" marL="62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　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75" marB="0" marR="6275" marL="62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　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75" marB="0" marR="6275" marL="627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　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75" marB="0" marR="6275" marL="6275" anchor="ctr"/>
                </a:tc>
              </a:tr>
              <a:tr h="4725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75" marB="0" marR="6275" marL="62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writer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75" marB="0" marR="6275" marL="62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작성자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75" marB="0" marR="6275" marL="62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varchar2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75" marB="0" marR="6275" marL="62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200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75" marB="0" marR="6275" marL="62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N.N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75" marB="0" marR="6275" marL="62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　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75" marB="0" marR="6275" marL="62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　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75" marB="0" marR="6275" marL="627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　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75" marB="0" marR="6275" marL="6275" anchor="ctr"/>
                </a:tc>
              </a:tr>
              <a:tr h="4725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75" marB="0" marR="6275" marL="62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writerEmail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75" marB="0" marR="6275" marL="62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작성자 이메일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75" marB="0" marR="6275" marL="62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varchar2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75" marB="0" marR="6275" marL="62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200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75" marB="0" marR="6275" marL="62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N.N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75" marB="0" marR="6275" marL="62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　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75" marB="0" marR="6275" marL="62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　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75" marB="0" marR="6275" marL="62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　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75" marB="0" marR="6275" marL="6275" anchor="ctr"/>
                </a:tc>
              </a:tr>
              <a:tr h="4725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75" marB="0" marR="6275" marL="62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content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75" marB="0" marR="6275" marL="62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내용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75" marB="0" marR="6275" marL="62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varchar2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75" marB="0" marR="6275" marL="62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200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75" marB="0" marR="6275" marL="62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N.N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75" marB="0" marR="6275" marL="62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　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75" marB="0" marR="6275" marL="62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　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75" marB="0" marR="6275" marL="62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　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75" marB="0" marR="6275" marL="6275" anchor="ctr"/>
                </a:tc>
              </a:tr>
              <a:tr h="4725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6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75" marB="0" marR="6275" marL="62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reg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75" marB="0" marR="6275" marL="62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작성시간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75" marB="0" marR="6275" marL="62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date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75" marB="0" marR="6275" marL="62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　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75" marB="0" marR="6275" marL="62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　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75" marB="0" marR="6275" marL="62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　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75" marB="0" marR="6275" marL="62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　sysdate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75" marB="0" marR="6275" marL="62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　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75" marB="0" marR="6275" marL="6275" anchor="ctr"/>
                </a:tc>
              </a:tr>
              <a:tr h="4725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7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75" marB="0" marR="6275" marL="62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reply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75" marB="0" marR="6275" marL="62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댓글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75" marB="0" marR="6275" marL="62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varchar2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75" marB="0" marR="6275" marL="62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4000　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75" marB="0" marR="6275" marL="62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75" marB="0" marR="6275" marL="62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　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75" marB="0" marR="6275" marL="62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　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75" marB="0" marR="6275" marL="62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　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75" marB="0" marR="6275" marL="6275" anchor="ctr"/>
                </a:tc>
              </a:tr>
              <a:tr h="4725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8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75" marB="0" marR="6275" marL="62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replyReg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75" marB="0" marR="6275" marL="62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댓글작성시간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75" marB="0" marR="6275" marL="62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date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75" marB="0" marR="6275" marL="62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75" marB="0" marR="6275" marL="62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75" marB="0" marR="6275" marL="62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75" marB="0" marR="6275" marL="62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75" marB="0" marR="6275" marL="62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275" marB="0" marR="6275" marL="6275" anchor="ctr"/>
                </a:tc>
              </a:tr>
            </a:tbl>
          </a:graphicData>
        </a:graphic>
      </p:graphicFrame>
      <p:sp>
        <p:nvSpPr>
          <p:cNvPr id="1250" name="Google Shape;1250;p49"/>
          <p:cNvSpPr txBox="1"/>
          <p:nvPr/>
        </p:nvSpPr>
        <p:spPr>
          <a:xfrm>
            <a:off x="3352720" y="2828835"/>
            <a:ext cx="5486560" cy="636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solidFill>
                <a:srgbClr val="BFB19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51" name="Google Shape;1251;p49"/>
          <p:cNvGrpSpPr/>
          <p:nvPr/>
        </p:nvGrpSpPr>
        <p:grpSpPr>
          <a:xfrm>
            <a:off x="3265294" y="875378"/>
            <a:ext cx="5966212" cy="747768"/>
            <a:chOff x="3112894" y="722978"/>
            <a:chExt cx="5966212" cy="747768"/>
          </a:xfrm>
        </p:grpSpPr>
        <p:sp>
          <p:nvSpPr>
            <p:cNvPr id="1252" name="Google Shape;1252;p49"/>
            <p:cNvSpPr/>
            <p:nvPr/>
          </p:nvSpPr>
          <p:spPr>
            <a:xfrm rot="10800000">
              <a:off x="3112894" y="722978"/>
              <a:ext cx="5966212" cy="695636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B4A48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253" name="Google Shape;1253;p49"/>
            <p:cNvSpPr txBox="1"/>
            <p:nvPr/>
          </p:nvSpPr>
          <p:spPr>
            <a:xfrm>
              <a:off x="4994910" y="809186"/>
              <a:ext cx="1906904" cy="51288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ko-KR" sz="2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Qna Table</a:t>
              </a:r>
              <a:endParaRPr b="1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4" name="Google Shape;1254;p49"/>
            <p:cNvSpPr/>
            <p:nvPr/>
          </p:nvSpPr>
          <p:spPr>
            <a:xfrm>
              <a:off x="3293025" y="1012692"/>
              <a:ext cx="444722" cy="458054"/>
            </a:xfrm>
            <a:custGeom>
              <a:rect b="b" l="l" r="r" t="t"/>
              <a:pathLst>
                <a:path extrusionOk="0" h="625402" w="607199">
                  <a:moveTo>
                    <a:pt x="537601" y="271599"/>
                  </a:moveTo>
                  <a:cubicBezTo>
                    <a:pt x="573930" y="273438"/>
                    <a:pt x="602111" y="288694"/>
                    <a:pt x="606588" y="311939"/>
                  </a:cubicBezTo>
                  <a:cubicBezTo>
                    <a:pt x="612557" y="342933"/>
                    <a:pt x="574125" y="376392"/>
                    <a:pt x="520747" y="386672"/>
                  </a:cubicBezTo>
                  <a:cubicBezTo>
                    <a:pt x="467369" y="396952"/>
                    <a:pt x="419259" y="380160"/>
                    <a:pt x="413290" y="349167"/>
                  </a:cubicBezTo>
                  <a:cubicBezTo>
                    <a:pt x="407321" y="318173"/>
                    <a:pt x="445753" y="284715"/>
                    <a:pt x="499131" y="274434"/>
                  </a:cubicBezTo>
                  <a:cubicBezTo>
                    <a:pt x="512476" y="271864"/>
                    <a:pt x="525491" y="270986"/>
                    <a:pt x="537601" y="271599"/>
                  </a:cubicBezTo>
                  <a:close/>
                  <a:moveTo>
                    <a:pt x="234284" y="229392"/>
                  </a:moveTo>
                  <a:cubicBezTo>
                    <a:pt x="316101" y="229392"/>
                    <a:pt x="382427" y="296080"/>
                    <a:pt x="382427" y="378343"/>
                  </a:cubicBezTo>
                  <a:lnTo>
                    <a:pt x="379180" y="394513"/>
                  </a:lnTo>
                  <a:lnTo>
                    <a:pt x="394001" y="416143"/>
                  </a:lnTo>
                  <a:cubicBezTo>
                    <a:pt x="400865" y="432110"/>
                    <a:pt x="404661" y="449666"/>
                    <a:pt x="404661" y="468094"/>
                  </a:cubicBezTo>
                  <a:cubicBezTo>
                    <a:pt x="404661" y="523378"/>
                    <a:pt x="370499" y="570812"/>
                    <a:pt x="321813" y="591074"/>
                  </a:cubicBezTo>
                  <a:lnTo>
                    <a:pt x="277074" y="599961"/>
                  </a:lnTo>
                  <a:lnTo>
                    <a:pt x="254534" y="614914"/>
                  </a:lnTo>
                  <a:cubicBezTo>
                    <a:pt x="238306" y="621667"/>
                    <a:pt x="220463" y="625402"/>
                    <a:pt x="201734" y="625402"/>
                  </a:cubicBezTo>
                  <a:cubicBezTo>
                    <a:pt x="164276" y="625402"/>
                    <a:pt x="130364" y="610463"/>
                    <a:pt x="105816" y="586310"/>
                  </a:cubicBezTo>
                  <a:lnTo>
                    <a:pt x="79815" y="548365"/>
                  </a:lnTo>
                  <a:lnTo>
                    <a:pt x="39730" y="521773"/>
                  </a:lnTo>
                  <a:cubicBezTo>
                    <a:pt x="15183" y="497620"/>
                    <a:pt x="0" y="464253"/>
                    <a:pt x="0" y="427397"/>
                  </a:cubicBezTo>
                  <a:cubicBezTo>
                    <a:pt x="0" y="372113"/>
                    <a:pt x="34162" y="324679"/>
                    <a:pt x="82848" y="304418"/>
                  </a:cubicBezTo>
                  <a:lnTo>
                    <a:pt x="112415" y="298544"/>
                  </a:lnTo>
                  <a:lnTo>
                    <a:pt x="129531" y="273019"/>
                  </a:lnTo>
                  <a:cubicBezTo>
                    <a:pt x="156340" y="246064"/>
                    <a:pt x="193376" y="229392"/>
                    <a:pt x="234284" y="229392"/>
                  </a:cubicBezTo>
                  <a:close/>
                  <a:moveTo>
                    <a:pt x="470009" y="100346"/>
                  </a:moveTo>
                  <a:cubicBezTo>
                    <a:pt x="478421" y="101230"/>
                    <a:pt x="485847" y="104223"/>
                    <a:pt x="491704" y="109510"/>
                  </a:cubicBezTo>
                  <a:cubicBezTo>
                    <a:pt x="515134" y="130659"/>
                    <a:pt x="504601" y="180514"/>
                    <a:pt x="468177" y="220866"/>
                  </a:cubicBezTo>
                  <a:cubicBezTo>
                    <a:pt x="431754" y="261217"/>
                    <a:pt x="383234" y="276783"/>
                    <a:pt x="359804" y="255634"/>
                  </a:cubicBezTo>
                  <a:cubicBezTo>
                    <a:pt x="336375" y="234485"/>
                    <a:pt x="346908" y="184630"/>
                    <a:pt x="383331" y="144278"/>
                  </a:cubicBezTo>
                  <a:cubicBezTo>
                    <a:pt x="410649" y="114015"/>
                    <a:pt x="444771" y="97693"/>
                    <a:pt x="470009" y="100346"/>
                  </a:cubicBezTo>
                  <a:close/>
                  <a:moveTo>
                    <a:pt x="119388" y="31433"/>
                  </a:moveTo>
                  <a:cubicBezTo>
                    <a:pt x="150951" y="31433"/>
                    <a:pt x="176538" y="75499"/>
                    <a:pt x="176538" y="129858"/>
                  </a:cubicBezTo>
                  <a:cubicBezTo>
                    <a:pt x="176538" y="184217"/>
                    <a:pt x="150951" y="228283"/>
                    <a:pt x="119388" y="228283"/>
                  </a:cubicBezTo>
                  <a:cubicBezTo>
                    <a:pt x="87825" y="228283"/>
                    <a:pt x="62238" y="184217"/>
                    <a:pt x="62238" y="129858"/>
                  </a:cubicBezTo>
                  <a:cubicBezTo>
                    <a:pt x="62238" y="75499"/>
                    <a:pt x="87825" y="31433"/>
                    <a:pt x="119388" y="31433"/>
                  </a:cubicBezTo>
                  <a:close/>
                  <a:moveTo>
                    <a:pt x="314052" y="1075"/>
                  </a:moveTo>
                  <a:cubicBezTo>
                    <a:pt x="344614" y="8958"/>
                    <a:pt x="358385" y="58017"/>
                    <a:pt x="344809" y="110654"/>
                  </a:cubicBezTo>
                  <a:cubicBezTo>
                    <a:pt x="331233" y="163290"/>
                    <a:pt x="295452" y="199570"/>
                    <a:pt x="264889" y="191687"/>
                  </a:cubicBezTo>
                  <a:cubicBezTo>
                    <a:pt x="234326" y="183804"/>
                    <a:pt x="220555" y="134744"/>
                    <a:pt x="234131" y="82108"/>
                  </a:cubicBezTo>
                  <a:cubicBezTo>
                    <a:pt x="247707" y="29471"/>
                    <a:pt x="283489" y="-6808"/>
                    <a:pt x="314052" y="1075"/>
                  </a:cubicBezTo>
                  <a:close/>
                </a:path>
              </a:pathLst>
            </a:custGeom>
            <a:solidFill>
              <a:srgbClr val="BFB19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D966"/>
        </a:solidFill>
      </p:bgPr>
    </p:bg>
    <p:spTree>
      <p:nvGrpSpPr>
        <p:cNvPr id="1258" name="Shape 1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59" name="Google Shape;1259;p50"/>
          <p:cNvGraphicFramePr/>
          <p:nvPr/>
        </p:nvGraphicFramePr>
        <p:xfrm>
          <a:off x="1116139" y="2340292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{34D2ED73-E29B-4F42-A257-8032ADDD0D3D}</a:tableStyleId>
              </a:tblPr>
              <a:tblGrid>
                <a:gridCol w="849200"/>
                <a:gridCol w="1198150"/>
                <a:gridCol w="1198150"/>
                <a:gridCol w="1198150"/>
                <a:gridCol w="853675"/>
                <a:gridCol w="853675"/>
                <a:gridCol w="853675"/>
                <a:gridCol w="1198150"/>
                <a:gridCol w="1698375"/>
              </a:tblGrid>
              <a:tr h="5400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350" marB="0" marR="6350" marL="63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컬럼ID</a:t>
                      </a:r>
                      <a:endParaRPr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350" marB="0" marR="6350" marL="63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컬럼명</a:t>
                      </a:r>
                      <a:endParaRPr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350" marB="0" marR="6350" marL="63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타입</a:t>
                      </a:r>
                      <a:endParaRPr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350" marB="0" marR="6350" marL="63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길이</a:t>
                      </a:r>
                      <a:endParaRPr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350" marB="0" marR="6350" marL="63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Null</a:t>
                      </a:r>
                      <a:endParaRPr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350" marB="0" marR="6350" marL="63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Key</a:t>
                      </a:r>
                      <a:endParaRPr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350" marB="0" marR="6350" marL="63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Default</a:t>
                      </a:r>
                      <a:endParaRPr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350" marB="0" marR="6350" marL="63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비고</a:t>
                      </a:r>
                      <a:endParaRPr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350" marB="0" marR="6350" marL="6350" anchor="ctr"/>
                </a:tc>
              </a:tr>
              <a:tr h="5400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350" marB="0" marR="6350" marL="63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singoNum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350" marB="0" marR="6350" marL="63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신고번호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350" marB="0" marR="6350" marL="63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number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350" marB="0" marR="6350" marL="63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　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350" marB="0" marR="6350" marL="63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N.N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350" marB="0" marR="6350" marL="63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P.K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350" marB="0" marR="6350" marL="63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　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350" marB="0" marR="6350" marL="63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　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350" marB="0" marR="6350" marL="6350" anchor="ctr"/>
                </a:tc>
              </a:tr>
              <a:tr h="5400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350" marB="0" marR="6350" marL="63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singoDangHam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350" marB="0" marR="6350" marL="63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신고대상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350" marB="0" marR="6350" marL="63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varchar2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350" marB="0" marR="6350" marL="63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200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350" marB="0" marR="6350" marL="63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N.N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350" marB="0" marR="6350" marL="63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　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350" marB="0" marR="6350" marL="63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　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350" marB="0" marR="6350" marL="63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예약할때 쓴 시간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350" marB="0" marR="6350" marL="6350" anchor="ctr"/>
                </a:tc>
              </a:tr>
              <a:tr h="5400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350" marB="0" marR="6350" marL="63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singoHam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350" marB="0" marR="6350" marL="63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신고하는사람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350" marB="0" marR="6350" marL="63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varchar2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350" marB="0" marR="6350" marL="63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200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350" marB="0" marR="6350" marL="63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N.N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350" marB="0" marR="6350" marL="63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　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350" marB="0" marR="6350" marL="63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　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350" marB="0" marR="6350" marL="63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　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350" marB="0" marR="6350" marL="6350" anchor="ctr"/>
                </a:tc>
              </a:tr>
              <a:tr h="5400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350" marB="0" marR="6350" marL="63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job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350" marB="0" marR="6350" marL="63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직업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350" marB="0" marR="6350" marL="63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varchar2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350" marB="0" marR="6350" marL="63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200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350" marB="0" marR="6350" marL="63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N.N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350" marB="0" marR="6350" marL="63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　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350" marB="0" marR="6350" marL="63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　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350" marB="0" marR="6350" marL="63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　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350" marB="0" marR="6350" marL="6350" anchor="ctr"/>
                </a:tc>
              </a:tr>
              <a:tr h="5400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350" marB="0" marR="6350" marL="63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content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350" marB="0" marR="6350" marL="63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내용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350" marB="0" marR="6350" marL="63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varchar2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350" marB="0" marR="6350" marL="63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200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350" marB="0" marR="6350" marL="63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N.N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350" marB="0" marR="6350" marL="63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　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350" marB="0" marR="6350" marL="63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　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350" marB="0" marR="6350" marL="63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　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350" marB="0" marR="6350" marL="6350" anchor="ctr"/>
                </a:tc>
              </a:tr>
              <a:tr h="5400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6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350" marB="0" marR="6350" marL="63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reg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350" marB="0" marR="6350" marL="63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작성일시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350" marB="0" marR="6350" marL="63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date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350" marB="0" marR="6350" marL="63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　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350" marB="0" marR="6350" marL="63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　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350" marB="0" marR="6350" marL="63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　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350" marB="0" marR="6350" marL="63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sysdate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350" marB="0" marR="6350" marL="63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　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350" marB="0" marR="6350" marL="6350" anchor="ctr"/>
                </a:tc>
              </a:tr>
            </a:tbl>
          </a:graphicData>
        </a:graphic>
      </p:graphicFrame>
      <p:sp>
        <p:nvSpPr>
          <p:cNvPr id="1260" name="Google Shape;1260;p50"/>
          <p:cNvSpPr txBox="1"/>
          <p:nvPr/>
        </p:nvSpPr>
        <p:spPr>
          <a:xfrm>
            <a:off x="3352720" y="2828835"/>
            <a:ext cx="5486560" cy="636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solidFill>
                <a:srgbClr val="BFB19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61" name="Google Shape;1261;p50"/>
          <p:cNvGrpSpPr/>
          <p:nvPr/>
        </p:nvGrpSpPr>
        <p:grpSpPr>
          <a:xfrm>
            <a:off x="3265294" y="875378"/>
            <a:ext cx="5966212" cy="747768"/>
            <a:chOff x="3112894" y="722978"/>
            <a:chExt cx="5966212" cy="747768"/>
          </a:xfrm>
        </p:grpSpPr>
        <p:sp>
          <p:nvSpPr>
            <p:cNvPr id="1262" name="Google Shape;1262;p50"/>
            <p:cNvSpPr/>
            <p:nvPr/>
          </p:nvSpPr>
          <p:spPr>
            <a:xfrm rot="10800000">
              <a:off x="3112894" y="722978"/>
              <a:ext cx="5966212" cy="695636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B4A48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263" name="Google Shape;1263;p50"/>
            <p:cNvSpPr txBox="1"/>
            <p:nvPr/>
          </p:nvSpPr>
          <p:spPr>
            <a:xfrm>
              <a:off x="4813935" y="809186"/>
              <a:ext cx="2202180" cy="51288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ko-KR" sz="2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Singo Table</a:t>
              </a:r>
              <a:endParaRPr b="1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4" name="Google Shape;1264;p50"/>
            <p:cNvSpPr/>
            <p:nvPr/>
          </p:nvSpPr>
          <p:spPr>
            <a:xfrm>
              <a:off x="3293025" y="1012692"/>
              <a:ext cx="444722" cy="458054"/>
            </a:xfrm>
            <a:custGeom>
              <a:rect b="b" l="l" r="r" t="t"/>
              <a:pathLst>
                <a:path extrusionOk="0" h="625402" w="607199">
                  <a:moveTo>
                    <a:pt x="537601" y="271599"/>
                  </a:moveTo>
                  <a:cubicBezTo>
                    <a:pt x="573930" y="273438"/>
                    <a:pt x="602111" y="288694"/>
                    <a:pt x="606588" y="311939"/>
                  </a:cubicBezTo>
                  <a:cubicBezTo>
                    <a:pt x="612557" y="342933"/>
                    <a:pt x="574125" y="376392"/>
                    <a:pt x="520747" y="386672"/>
                  </a:cubicBezTo>
                  <a:cubicBezTo>
                    <a:pt x="467369" y="396952"/>
                    <a:pt x="419259" y="380160"/>
                    <a:pt x="413290" y="349167"/>
                  </a:cubicBezTo>
                  <a:cubicBezTo>
                    <a:pt x="407321" y="318173"/>
                    <a:pt x="445753" y="284715"/>
                    <a:pt x="499131" y="274434"/>
                  </a:cubicBezTo>
                  <a:cubicBezTo>
                    <a:pt x="512476" y="271864"/>
                    <a:pt x="525491" y="270986"/>
                    <a:pt x="537601" y="271599"/>
                  </a:cubicBezTo>
                  <a:close/>
                  <a:moveTo>
                    <a:pt x="234284" y="229392"/>
                  </a:moveTo>
                  <a:cubicBezTo>
                    <a:pt x="316101" y="229392"/>
                    <a:pt x="382427" y="296080"/>
                    <a:pt x="382427" y="378343"/>
                  </a:cubicBezTo>
                  <a:lnTo>
                    <a:pt x="379180" y="394513"/>
                  </a:lnTo>
                  <a:lnTo>
                    <a:pt x="394001" y="416143"/>
                  </a:lnTo>
                  <a:cubicBezTo>
                    <a:pt x="400865" y="432110"/>
                    <a:pt x="404661" y="449666"/>
                    <a:pt x="404661" y="468094"/>
                  </a:cubicBezTo>
                  <a:cubicBezTo>
                    <a:pt x="404661" y="523378"/>
                    <a:pt x="370499" y="570812"/>
                    <a:pt x="321813" y="591074"/>
                  </a:cubicBezTo>
                  <a:lnTo>
                    <a:pt x="277074" y="599961"/>
                  </a:lnTo>
                  <a:lnTo>
                    <a:pt x="254534" y="614914"/>
                  </a:lnTo>
                  <a:cubicBezTo>
                    <a:pt x="238306" y="621667"/>
                    <a:pt x="220463" y="625402"/>
                    <a:pt x="201734" y="625402"/>
                  </a:cubicBezTo>
                  <a:cubicBezTo>
                    <a:pt x="164276" y="625402"/>
                    <a:pt x="130364" y="610463"/>
                    <a:pt x="105816" y="586310"/>
                  </a:cubicBezTo>
                  <a:lnTo>
                    <a:pt x="79815" y="548365"/>
                  </a:lnTo>
                  <a:lnTo>
                    <a:pt x="39730" y="521773"/>
                  </a:lnTo>
                  <a:cubicBezTo>
                    <a:pt x="15183" y="497620"/>
                    <a:pt x="0" y="464253"/>
                    <a:pt x="0" y="427397"/>
                  </a:cubicBezTo>
                  <a:cubicBezTo>
                    <a:pt x="0" y="372113"/>
                    <a:pt x="34162" y="324679"/>
                    <a:pt x="82848" y="304418"/>
                  </a:cubicBezTo>
                  <a:lnTo>
                    <a:pt x="112415" y="298544"/>
                  </a:lnTo>
                  <a:lnTo>
                    <a:pt x="129531" y="273019"/>
                  </a:lnTo>
                  <a:cubicBezTo>
                    <a:pt x="156340" y="246064"/>
                    <a:pt x="193376" y="229392"/>
                    <a:pt x="234284" y="229392"/>
                  </a:cubicBezTo>
                  <a:close/>
                  <a:moveTo>
                    <a:pt x="470009" y="100346"/>
                  </a:moveTo>
                  <a:cubicBezTo>
                    <a:pt x="478421" y="101230"/>
                    <a:pt x="485847" y="104223"/>
                    <a:pt x="491704" y="109510"/>
                  </a:cubicBezTo>
                  <a:cubicBezTo>
                    <a:pt x="515134" y="130659"/>
                    <a:pt x="504601" y="180514"/>
                    <a:pt x="468177" y="220866"/>
                  </a:cubicBezTo>
                  <a:cubicBezTo>
                    <a:pt x="431754" y="261217"/>
                    <a:pt x="383234" y="276783"/>
                    <a:pt x="359804" y="255634"/>
                  </a:cubicBezTo>
                  <a:cubicBezTo>
                    <a:pt x="336375" y="234485"/>
                    <a:pt x="346908" y="184630"/>
                    <a:pt x="383331" y="144278"/>
                  </a:cubicBezTo>
                  <a:cubicBezTo>
                    <a:pt x="410649" y="114015"/>
                    <a:pt x="444771" y="97693"/>
                    <a:pt x="470009" y="100346"/>
                  </a:cubicBezTo>
                  <a:close/>
                  <a:moveTo>
                    <a:pt x="119388" y="31433"/>
                  </a:moveTo>
                  <a:cubicBezTo>
                    <a:pt x="150951" y="31433"/>
                    <a:pt x="176538" y="75499"/>
                    <a:pt x="176538" y="129858"/>
                  </a:cubicBezTo>
                  <a:cubicBezTo>
                    <a:pt x="176538" y="184217"/>
                    <a:pt x="150951" y="228283"/>
                    <a:pt x="119388" y="228283"/>
                  </a:cubicBezTo>
                  <a:cubicBezTo>
                    <a:pt x="87825" y="228283"/>
                    <a:pt x="62238" y="184217"/>
                    <a:pt x="62238" y="129858"/>
                  </a:cubicBezTo>
                  <a:cubicBezTo>
                    <a:pt x="62238" y="75499"/>
                    <a:pt x="87825" y="31433"/>
                    <a:pt x="119388" y="31433"/>
                  </a:cubicBezTo>
                  <a:close/>
                  <a:moveTo>
                    <a:pt x="314052" y="1075"/>
                  </a:moveTo>
                  <a:cubicBezTo>
                    <a:pt x="344614" y="8958"/>
                    <a:pt x="358385" y="58017"/>
                    <a:pt x="344809" y="110654"/>
                  </a:cubicBezTo>
                  <a:cubicBezTo>
                    <a:pt x="331233" y="163290"/>
                    <a:pt x="295452" y="199570"/>
                    <a:pt x="264889" y="191687"/>
                  </a:cubicBezTo>
                  <a:cubicBezTo>
                    <a:pt x="234326" y="183804"/>
                    <a:pt x="220555" y="134744"/>
                    <a:pt x="234131" y="82108"/>
                  </a:cubicBezTo>
                  <a:cubicBezTo>
                    <a:pt x="247707" y="29471"/>
                    <a:pt x="283489" y="-6808"/>
                    <a:pt x="314052" y="1075"/>
                  </a:cubicBezTo>
                  <a:close/>
                </a:path>
              </a:pathLst>
            </a:custGeom>
            <a:solidFill>
              <a:srgbClr val="BFB19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</p:bgPr>
    </p:bg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9" name="Google Shape;1269;p51"/>
          <p:cNvGrpSpPr/>
          <p:nvPr/>
        </p:nvGrpSpPr>
        <p:grpSpPr>
          <a:xfrm>
            <a:off x="-427990" y="1845945"/>
            <a:ext cx="6028690" cy="2583815"/>
            <a:chOff x="-427990" y="1845945"/>
            <a:chExt cx="6028690" cy="2583815"/>
          </a:xfrm>
        </p:grpSpPr>
        <p:sp>
          <p:nvSpPr>
            <p:cNvPr id="1270" name="Google Shape;1270;p51"/>
            <p:cNvSpPr>
              <a:spLocks/>
            </p:cNvSpPr>
            <p:nvPr/>
          </p:nvSpPr>
          <p:spPr>
            <a:xfrm rot="5400000">
              <a:off x="-427990" y="1845945"/>
              <a:ext cx="6029325" cy="2336800"/>
            </a:xfrm>
            <a:prstGeom prst="homePlate">
              <a:avLst>
                <a:gd name="adj" fmla="val 50000"/>
              </a:avLst>
            </a:prstGeom>
            <a:solidFill>
              <a:srgbClr val="FFD966"/>
            </a:solidFill>
            <a:ln w="12700" cap="flat" cmpd="sng">
              <a:solidFill>
                <a:srgbClr val="ECD174">
                  <a:alpha val="100000"/>
                </a:srgbClr>
              </a:solidFill>
              <a:prstDash val="solid"/>
              <a:miter lim="800000"/>
            </a:ln>
            <a:effectLst>
              <a:outerShdw sx="100000" sy="100000" blurRad="0" dist="38100" dir="2700000" rotWithShape="0" algn="tl">
                <a:srgbClr val="191300">
                  <a:alpha val="40000"/>
                </a:srgbClr>
              </a:outerShdw>
            </a:effectLst>
          </p:spPr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rtl="0" algn="ctr" latinLnBrk="0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1271" name="Google Shape;1271;p51"/>
            <p:cNvSpPr>
              <a:spLocks/>
            </p:cNvSpPr>
            <p:nvPr/>
          </p:nvSpPr>
          <p:spPr>
            <a:xfrm rot="0">
              <a:off x="2960370" y="2726690"/>
              <a:ext cx="445135" cy="458470"/>
            </a:xfrm>
            <a:custGeom>
              <a:gdLst>
                <a:gd fmla="*/ 537601 w 607200" name="TX0"/>
                <a:gd fmla="*/ 271599 h 625403" name="TY0"/>
                <a:gd fmla="*/ 606588 w 607200" name="TX1"/>
                <a:gd fmla="*/ 311939 h 625403" name="TY1"/>
                <a:gd fmla="*/ 520747 w 607200" name="TX2"/>
                <a:gd fmla="*/ 386672 h 625403" name="TY2"/>
                <a:gd fmla="*/ 413290 w 607200" name="TX3"/>
                <a:gd fmla="*/ 349167 h 625403" name="TY3"/>
                <a:gd fmla="*/ 499131 w 607200" name="TX4"/>
                <a:gd fmla="*/ 274434 h 625403" name="TY4"/>
                <a:gd fmla="*/ 537601 w 607200" name="TX5"/>
                <a:gd fmla="*/ 271599 h 625403" name="TY5"/>
                <a:gd fmla="*/ 234284 w 607200" name="TX7"/>
                <a:gd fmla="*/ 229392 h 625403" name="TY7"/>
                <a:gd fmla="*/ 382427 w 607200" name="TX8"/>
                <a:gd fmla="*/ 378343 h 625403" name="TY8"/>
                <a:gd fmla="*/ 379180 w 607200" name="TX9"/>
                <a:gd fmla="*/ 394513 h 625403" name="TY9"/>
                <a:gd fmla="*/ 394001 w 607200" name="TX10"/>
                <a:gd fmla="*/ 416143 h 625403" name="TY10"/>
                <a:gd fmla="*/ 404661 w 607200" name="TX11"/>
                <a:gd fmla="*/ 468094 h 625403" name="TY11"/>
                <a:gd fmla="*/ 321813 w 607200" name="TX12"/>
                <a:gd fmla="*/ 591074 h 625403" name="TY12"/>
                <a:gd fmla="*/ 277074 w 607200" name="TX13"/>
                <a:gd fmla="*/ 599961 h 625403" name="TY13"/>
                <a:gd fmla="*/ 254534 w 607200" name="TX14"/>
                <a:gd fmla="*/ 614914 h 625403" name="TY14"/>
                <a:gd fmla="*/ 201734 w 607200" name="TX15"/>
                <a:gd fmla="*/ 625402 h 625403" name="TY15"/>
                <a:gd fmla="*/ 105816 w 607200" name="TX16"/>
                <a:gd fmla="*/ 586310 h 625403" name="TY16"/>
                <a:gd fmla="*/ 79815 w 607200" name="TX17"/>
                <a:gd fmla="*/ 548365 h 625403" name="TY17"/>
                <a:gd fmla="*/ 39730 w 607200" name="TX18"/>
                <a:gd fmla="*/ 521773 h 625403" name="TY18"/>
                <a:gd fmla="*/ 0 w 607200" name="TX19"/>
                <a:gd fmla="*/ 427397 h 625403" name="TY19"/>
                <a:gd fmla="*/ 82848 w 607200" name="TX20"/>
                <a:gd fmla="*/ 304418 h 625403" name="TY20"/>
                <a:gd fmla="*/ 112415 w 607200" name="TX21"/>
                <a:gd fmla="*/ 298544 h 625403" name="TY21"/>
                <a:gd fmla="*/ 129531 w 607200" name="TX22"/>
                <a:gd fmla="*/ 273019 h 625403" name="TY22"/>
                <a:gd fmla="*/ 234284 w 607200" name="TX23"/>
                <a:gd fmla="*/ 229392 h 625403" name="TY23"/>
                <a:gd fmla="*/ 470009 w 607200" name="TX25"/>
                <a:gd fmla="*/ 100346 h 625403" name="TY25"/>
                <a:gd fmla="*/ 491704 w 607200" name="TX26"/>
                <a:gd fmla="*/ 109510 h 625403" name="TY26"/>
                <a:gd fmla="*/ 468177 w 607200" name="TX27"/>
                <a:gd fmla="*/ 220866 h 625403" name="TY27"/>
                <a:gd fmla="*/ 359804 w 607200" name="TX28"/>
                <a:gd fmla="*/ 255634 h 625403" name="TY28"/>
                <a:gd fmla="*/ 383331 w 607200" name="TX29"/>
                <a:gd fmla="*/ 144278 h 625403" name="TY29"/>
                <a:gd fmla="*/ 470009 w 607200" name="TX30"/>
                <a:gd fmla="*/ 100346 h 625403" name="TY30"/>
                <a:gd fmla="*/ 119388 w 607200" name="TX32"/>
                <a:gd fmla="*/ 31433 h 625403" name="TY32"/>
                <a:gd fmla="*/ 176538 w 607200" name="TX33"/>
                <a:gd fmla="*/ 129858 h 625403" name="TY33"/>
                <a:gd fmla="*/ 119388 w 607200" name="TX34"/>
                <a:gd fmla="*/ 228283 h 625403" name="TY34"/>
                <a:gd fmla="*/ 62238 w 607200" name="TX35"/>
                <a:gd fmla="*/ 129858 h 625403" name="TY35"/>
                <a:gd fmla="*/ 119388 w 607200" name="TX36"/>
                <a:gd fmla="*/ 31433 h 625403" name="TY36"/>
                <a:gd fmla="*/ 314052 w 607200" name="TX38"/>
                <a:gd fmla="*/ 1075 h 625403" name="TY38"/>
                <a:gd fmla="*/ 344809 w 607200" name="TX39"/>
                <a:gd fmla="*/ 110654 h 625403" name="TY39"/>
                <a:gd fmla="*/ 264889 w 607200" name="TX40"/>
                <a:gd fmla="*/ 191687 h 625403" name="TY40"/>
                <a:gd fmla="*/ 234131 w 607200" name="TX41"/>
                <a:gd fmla="*/ 82108 h 625403" name="TY41"/>
                <a:gd fmla="*/ 314052 w 607200" name="TX42"/>
                <a:gd fmla="*/ 1075 h 625403" name="TY4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</a:cxnLst>
              <a:rect l="l" t="t" r="r" b="b"/>
              <a:pathLst>
                <a:path w="607200" h="625403">
                  <a:moveTo>
                    <a:pt x="537601" y="271599"/>
                  </a:moveTo>
                  <a:cubicBezTo>
                    <a:pt x="573930" y="273438"/>
                    <a:pt x="602111" y="288694"/>
                    <a:pt x="606588" y="311939"/>
                  </a:cubicBezTo>
                  <a:cubicBezTo>
                    <a:pt x="612557" y="342933"/>
                    <a:pt x="574125" y="376392"/>
                    <a:pt x="520747" y="386672"/>
                  </a:cubicBezTo>
                  <a:cubicBezTo>
                    <a:pt x="467369" y="396952"/>
                    <a:pt x="419259" y="380160"/>
                    <a:pt x="413290" y="349167"/>
                  </a:cubicBezTo>
                  <a:cubicBezTo>
                    <a:pt x="407321" y="318173"/>
                    <a:pt x="445753" y="284715"/>
                    <a:pt x="499131" y="274434"/>
                  </a:cubicBezTo>
                  <a:cubicBezTo>
                    <a:pt x="512476" y="271864"/>
                    <a:pt x="525491" y="270986"/>
                    <a:pt x="537601" y="271599"/>
                  </a:cubicBezTo>
                  <a:close/>
                  <a:moveTo>
                    <a:pt x="234284" y="229392"/>
                  </a:moveTo>
                  <a:cubicBezTo>
                    <a:pt x="316101" y="229392"/>
                    <a:pt x="382427" y="296080"/>
                    <a:pt x="382427" y="378343"/>
                  </a:cubicBezTo>
                  <a:lnTo>
                    <a:pt x="379180" y="394513"/>
                  </a:lnTo>
                  <a:lnTo>
                    <a:pt x="394001" y="416143"/>
                  </a:lnTo>
                  <a:cubicBezTo>
                    <a:pt x="400865" y="432110"/>
                    <a:pt x="404661" y="449666"/>
                    <a:pt x="404661" y="468094"/>
                  </a:cubicBezTo>
                  <a:cubicBezTo>
                    <a:pt x="404661" y="523378"/>
                    <a:pt x="370499" y="570812"/>
                    <a:pt x="321813" y="591074"/>
                  </a:cubicBezTo>
                  <a:lnTo>
                    <a:pt x="277074" y="599961"/>
                  </a:lnTo>
                  <a:lnTo>
                    <a:pt x="254534" y="614914"/>
                  </a:lnTo>
                  <a:cubicBezTo>
                    <a:pt x="238306" y="621667"/>
                    <a:pt x="220463" y="625402"/>
                    <a:pt x="201734" y="625402"/>
                  </a:cubicBezTo>
                  <a:cubicBezTo>
                    <a:pt x="164276" y="625402"/>
                    <a:pt x="130364" y="610463"/>
                    <a:pt x="105816" y="586310"/>
                  </a:cubicBezTo>
                  <a:lnTo>
                    <a:pt x="79815" y="548365"/>
                  </a:lnTo>
                  <a:lnTo>
                    <a:pt x="39730" y="521773"/>
                  </a:lnTo>
                  <a:cubicBezTo>
                    <a:pt x="15183" y="497620"/>
                    <a:pt x="0" y="464253"/>
                    <a:pt x="0" y="427397"/>
                  </a:cubicBezTo>
                  <a:cubicBezTo>
                    <a:pt x="0" y="372113"/>
                    <a:pt x="34162" y="324679"/>
                    <a:pt x="82848" y="304418"/>
                  </a:cubicBezTo>
                  <a:lnTo>
                    <a:pt x="112415" y="298544"/>
                  </a:lnTo>
                  <a:lnTo>
                    <a:pt x="129531" y="273019"/>
                  </a:lnTo>
                  <a:cubicBezTo>
                    <a:pt x="156340" y="246064"/>
                    <a:pt x="193376" y="229392"/>
                    <a:pt x="234284" y="229392"/>
                  </a:cubicBezTo>
                  <a:close/>
                  <a:moveTo>
                    <a:pt x="470009" y="100346"/>
                  </a:moveTo>
                  <a:cubicBezTo>
                    <a:pt x="478421" y="101230"/>
                    <a:pt x="485847" y="104223"/>
                    <a:pt x="491704" y="109510"/>
                  </a:cubicBezTo>
                  <a:cubicBezTo>
                    <a:pt x="515134" y="130659"/>
                    <a:pt x="504601" y="180514"/>
                    <a:pt x="468177" y="220866"/>
                  </a:cubicBezTo>
                  <a:cubicBezTo>
                    <a:pt x="431754" y="261217"/>
                    <a:pt x="383234" y="276783"/>
                    <a:pt x="359804" y="255634"/>
                  </a:cubicBezTo>
                  <a:cubicBezTo>
                    <a:pt x="336375" y="234485"/>
                    <a:pt x="346908" y="184630"/>
                    <a:pt x="383331" y="144278"/>
                  </a:cubicBezTo>
                  <a:cubicBezTo>
                    <a:pt x="410649" y="114015"/>
                    <a:pt x="444771" y="97693"/>
                    <a:pt x="470009" y="100346"/>
                  </a:cubicBezTo>
                  <a:close/>
                  <a:moveTo>
                    <a:pt x="119388" y="31433"/>
                  </a:moveTo>
                  <a:cubicBezTo>
                    <a:pt x="150951" y="31433"/>
                    <a:pt x="176538" y="75499"/>
                    <a:pt x="176538" y="129858"/>
                  </a:cubicBezTo>
                  <a:cubicBezTo>
                    <a:pt x="176538" y="184217"/>
                    <a:pt x="150951" y="228283"/>
                    <a:pt x="119388" y="228283"/>
                  </a:cubicBezTo>
                  <a:cubicBezTo>
                    <a:pt x="87825" y="228283"/>
                    <a:pt x="62238" y="184217"/>
                    <a:pt x="62238" y="129858"/>
                  </a:cubicBezTo>
                  <a:cubicBezTo>
                    <a:pt x="62238" y="75499"/>
                    <a:pt x="87825" y="31433"/>
                    <a:pt x="119388" y="31433"/>
                  </a:cubicBezTo>
                  <a:close/>
                  <a:moveTo>
                    <a:pt x="314052" y="1075"/>
                  </a:moveTo>
                  <a:cubicBezTo>
                    <a:pt x="344614" y="8958"/>
                    <a:pt x="358385" y="58017"/>
                    <a:pt x="344809" y="110654"/>
                  </a:cubicBezTo>
                  <a:cubicBezTo>
                    <a:pt x="331233" y="163290"/>
                    <a:pt x="295452" y="199570"/>
                    <a:pt x="264889" y="191687"/>
                  </a:cubicBezTo>
                  <a:cubicBezTo>
                    <a:pt x="234326" y="183804"/>
                    <a:pt x="220555" y="134744"/>
                    <a:pt x="234131" y="82108"/>
                  </a:cubicBezTo>
                  <a:cubicBezTo>
                    <a:pt x="247707" y="29471"/>
                    <a:pt x="283489" y="-6808"/>
                    <a:pt x="314052" y="1075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/>
            </a:ln>
          </p:spPr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rtl="0" algn="ctr" latinLnBrk="0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1272" name="Google Shape;1272;p51"/>
            <p:cNvSpPr txBox="1">
              <a:spLocks/>
            </p:cNvSpPr>
            <p:nvPr/>
          </p:nvSpPr>
          <p:spPr>
            <a:xfrm rot="0">
              <a:off x="1431290" y="2861945"/>
              <a:ext cx="2332990" cy="1568450"/>
            </a:xfrm>
            <a:prstGeom prst="rect"/>
            <a:noFill/>
            <a:ln w="0">
              <a:noFill/>
              <a:prstDash/>
            </a:ln>
          </p:spPr>
          <p:txBody>
            <a:bodyPr wrap="square" lIns="91440" tIns="45720" rIns="91440" bIns="45720" numCol="1" vert="horz" anchor="t">
              <a:spAutoFit/>
            </a:bodyPr>
            <a:lstStyle/>
            <a:p>
              <a:pPr marL="0" indent="0" rtl="0" algn="r" latinLnBrk="0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sz="3200" cap="none" i="0" b="1" strike="noStrike">
                  <a:solidFill>
                    <a:schemeClr val="lt1"/>
                  </a:solidFill>
                  <a:latin typeface="Malgun Gothic" charset="0"/>
                  <a:ea typeface="Malgun Gothic" charset="0"/>
                  <a:cs typeface="Malgun Gothic" charset="0"/>
                </a:rPr>
                <a:t>5</a:t>
              </a:r>
              <a:endParaRPr lang="ko-KR" altLang="en-US" sz="3200" cap="none" i="0" b="1" strike="noStrike">
                <a:solidFill>
                  <a:schemeClr val="lt1"/>
                </a:solidFill>
                <a:latin typeface="Malgun Gothic" charset="0"/>
                <a:ea typeface="Malgun Gothic" charset="0"/>
                <a:cs typeface="Malgun Gothic" charset="0"/>
              </a:endParaRPr>
            </a:p>
            <a:p>
              <a:pPr marL="0" indent="0" rtl="0" algn="r" latinLnBrk="0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sz="3200" cap="none" i="0" b="1" strike="noStrike">
                  <a:solidFill>
                    <a:schemeClr val="lt1"/>
                  </a:solidFill>
                  <a:latin typeface="Malgun Gothic" charset="0"/>
                  <a:ea typeface="Malgun Gothic" charset="0"/>
                  <a:cs typeface="Malgun Gothic" charset="0"/>
                </a:rPr>
                <a:t>프로젝트 </a:t>
              </a:r>
              <a:endParaRPr lang="ko-KR" altLang="en-US" sz="3200" cap="none" i="0" b="1" strike="noStrike">
                <a:solidFill>
                  <a:schemeClr val="lt1"/>
                </a:solidFill>
                <a:latin typeface="Malgun Gothic" charset="0"/>
                <a:ea typeface="Malgun Gothic" charset="0"/>
                <a:cs typeface="Malgun Gothic" charset="0"/>
              </a:endParaRPr>
            </a:p>
            <a:p>
              <a:pPr marL="0" indent="0" rtl="0" algn="r" latinLnBrk="0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sz="3200" cap="none" i="0" b="1" strike="noStrike">
                  <a:solidFill>
                    <a:schemeClr val="lt1"/>
                  </a:solidFill>
                  <a:latin typeface="Malgun Gothic" charset="0"/>
                  <a:ea typeface="Malgun Gothic" charset="0"/>
                  <a:cs typeface="Malgun Gothic" charset="0"/>
                </a:rPr>
                <a:t>상세정보</a:t>
              </a:r>
              <a:endParaRPr lang="ko-KR" altLang="en-US" sz="3200" cap="none" i="0" b="1" strike="noStrike">
                <a:solidFill>
                  <a:schemeClr val="lt1"/>
                </a:solidFill>
                <a:latin typeface="Malgun Gothic" charset="0"/>
                <a:ea typeface="Malgun Gothic" charset="0"/>
                <a:cs typeface="Malgun Gothic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D966"/>
        </a:solidFill>
      </p:bgPr>
    </p:bg>
    <p:spTree>
      <p:nvGrpSpPr>
        <p:cNvPr id="1276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78" name="Google Shape;1278;p52"/>
          <p:cNvGrpSpPr/>
          <p:nvPr/>
        </p:nvGrpSpPr>
        <p:grpSpPr>
          <a:xfrm>
            <a:off x="3245485" y="0"/>
            <a:ext cx="5966460" cy="747395"/>
            <a:chOff x="3245485" y="0"/>
            <a:chExt cx="5966460" cy="747395"/>
          </a:xfrm>
        </p:grpSpPr>
        <p:sp>
          <p:nvSpPr>
            <p:cNvPr id="1279" name="Google Shape;1279;p52"/>
            <p:cNvSpPr>
              <a:spLocks/>
            </p:cNvSpPr>
            <p:nvPr/>
          </p:nvSpPr>
          <p:spPr>
            <a:xfrm rot="10800000">
              <a:off x="3245485" y="0"/>
              <a:ext cx="5967095" cy="69596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B4A486"/>
            </a:solidFill>
            <a:ln w="0">
              <a:noFill/>
              <a:prstDash/>
            </a:ln>
          </p:spPr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rtl="0" algn="ctr" latinLnBrk="0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1280" name="Google Shape;1280;p52"/>
            <p:cNvSpPr>
              <a:spLocks/>
            </p:cNvSpPr>
            <p:nvPr/>
          </p:nvSpPr>
          <p:spPr>
            <a:xfrm rot="0">
              <a:off x="3425825" y="289560"/>
              <a:ext cx="445135" cy="458470"/>
            </a:xfrm>
            <a:custGeom>
              <a:gdLst>
                <a:gd fmla="*/ 537601 w 607200" name="TX0"/>
                <a:gd fmla="*/ 271599 h 625403" name="TY0"/>
                <a:gd fmla="*/ 606588 w 607200" name="TX1"/>
                <a:gd fmla="*/ 311939 h 625403" name="TY1"/>
                <a:gd fmla="*/ 520747 w 607200" name="TX2"/>
                <a:gd fmla="*/ 386672 h 625403" name="TY2"/>
                <a:gd fmla="*/ 413290 w 607200" name="TX3"/>
                <a:gd fmla="*/ 349167 h 625403" name="TY3"/>
                <a:gd fmla="*/ 499131 w 607200" name="TX4"/>
                <a:gd fmla="*/ 274434 h 625403" name="TY4"/>
                <a:gd fmla="*/ 537601 w 607200" name="TX5"/>
                <a:gd fmla="*/ 271599 h 625403" name="TY5"/>
                <a:gd fmla="*/ 234284 w 607200" name="TX7"/>
                <a:gd fmla="*/ 229392 h 625403" name="TY7"/>
                <a:gd fmla="*/ 382427 w 607200" name="TX8"/>
                <a:gd fmla="*/ 378343 h 625403" name="TY8"/>
                <a:gd fmla="*/ 379180 w 607200" name="TX9"/>
                <a:gd fmla="*/ 394513 h 625403" name="TY9"/>
                <a:gd fmla="*/ 394001 w 607200" name="TX10"/>
                <a:gd fmla="*/ 416143 h 625403" name="TY10"/>
                <a:gd fmla="*/ 404661 w 607200" name="TX11"/>
                <a:gd fmla="*/ 468094 h 625403" name="TY11"/>
                <a:gd fmla="*/ 321813 w 607200" name="TX12"/>
                <a:gd fmla="*/ 591074 h 625403" name="TY12"/>
                <a:gd fmla="*/ 277074 w 607200" name="TX13"/>
                <a:gd fmla="*/ 599961 h 625403" name="TY13"/>
                <a:gd fmla="*/ 254534 w 607200" name="TX14"/>
                <a:gd fmla="*/ 614914 h 625403" name="TY14"/>
                <a:gd fmla="*/ 201734 w 607200" name="TX15"/>
                <a:gd fmla="*/ 625402 h 625403" name="TY15"/>
                <a:gd fmla="*/ 105816 w 607200" name="TX16"/>
                <a:gd fmla="*/ 586310 h 625403" name="TY16"/>
                <a:gd fmla="*/ 79815 w 607200" name="TX17"/>
                <a:gd fmla="*/ 548365 h 625403" name="TY17"/>
                <a:gd fmla="*/ 39730 w 607200" name="TX18"/>
                <a:gd fmla="*/ 521773 h 625403" name="TY18"/>
                <a:gd fmla="*/ 0 w 607200" name="TX19"/>
                <a:gd fmla="*/ 427397 h 625403" name="TY19"/>
                <a:gd fmla="*/ 82848 w 607200" name="TX20"/>
                <a:gd fmla="*/ 304418 h 625403" name="TY20"/>
                <a:gd fmla="*/ 112415 w 607200" name="TX21"/>
                <a:gd fmla="*/ 298544 h 625403" name="TY21"/>
                <a:gd fmla="*/ 129531 w 607200" name="TX22"/>
                <a:gd fmla="*/ 273019 h 625403" name="TY22"/>
                <a:gd fmla="*/ 234284 w 607200" name="TX23"/>
                <a:gd fmla="*/ 229392 h 625403" name="TY23"/>
                <a:gd fmla="*/ 470009 w 607200" name="TX25"/>
                <a:gd fmla="*/ 100346 h 625403" name="TY25"/>
                <a:gd fmla="*/ 491704 w 607200" name="TX26"/>
                <a:gd fmla="*/ 109510 h 625403" name="TY26"/>
                <a:gd fmla="*/ 468177 w 607200" name="TX27"/>
                <a:gd fmla="*/ 220866 h 625403" name="TY27"/>
                <a:gd fmla="*/ 359804 w 607200" name="TX28"/>
                <a:gd fmla="*/ 255634 h 625403" name="TY28"/>
                <a:gd fmla="*/ 383331 w 607200" name="TX29"/>
                <a:gd fmla="*/ 144278 h 625403" name="TY29"/>
                <a:gd fmla="*/ 470009 w 607200" name="TX30"/>
                <a:gd fmla="*/ 100346 h 625403" name="TY30"/>
                <a:gd fmla="*/ 119388 w 607200" name="TX32"/>
                <a:gd fmla="*/ 31433 h 625403" name="TY32"/>
                <a:gd fmla="*/ 176538 w 607200" name="TX33"/>
                <a:gd fmla="*/ 129858 h 625403" name="TY33"/>
                <a:gd fmla="*/ 119388 w 607200" name="TX34"/>
                <a:gd fmla="*/ 228283 h 625403" name="TY34"/>
                <a:gd fmla="*/ 62238 w 607200" name="TX35"/>
                <a:gd fmla="*/ 129858 h 625403" name="TY35"/>
                <a:gd fmla="*/ 119388 w 607200" name="TX36"/>
                <a:gd fmla="*/ 31433 h 625403" name="TY36"/>
                <a:gd fmla="*/ 314052 w 607200" name="TX38"/>
                <a:gd fmla="*/ 1075 h 625403" name="TY38"/>
                <a:gd fmla="*/ 344809 w 607200" name="TX39"/>
                <a:gd fmla="*/ 110654 h 625403" name="TY39"/>
                <a:gd fmla="*/ 264889 w 607200" name="TX40"/>
                <a:gd fmla="*/ 191687 h 625403" name="TY40"/>
                <a:gd fmla="*/ 234131 w 607200" name="TX41"/>
                <a:gd fmla="*/ 82108 h 625403" name="TY41"/>
                <a:gd fmla="*/ 314052 w 607200" name="TX42"/>
                <a:gd fmla="*/ 1075 h 625403" name="TY4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</a:cxnLst>
              <a:rect l="l" t="t" r="r" b="b"/>
              <a:pathLst>
                <a:path w="607200" h="625403">
                  <a:moveTo>
                    <a:pt x="537601" y="271599"/>
                  </a:moveTo>
                  <a:cubicBezTo>
                    <a:pt x="573930" y="273438"/>
                    <a:pt x="602111" y="288694"/>
                    <a:pt x="606588" y="311939"/>
                  </a:cubicBezTo>
                  <a:cubicBezTo>
                    <a:pt x="612557" y="342933"/>
                    <a:pt x="574125" y="376392"/>
                    <a:pt x="520747" y="386672"/>
                  </a:cubicBezTo>
                  <a:cubicBezTo>
                    <a:pt x="467369" y="396952"/>
                    <a:pt x="419259" y="380160"/>
                    <a:pt x="413290" y="349167"/>
                  </a:cubicBezTo>
                  <a:cubicBezTo>
                    <a:pt x="407321" y="318173"/>
                    <a:pt x="445753" y="284715"/>
                    <a:pt x="499131" y="274434"/>
                  </a:cubicBezTo>
                  <a:cubicBezTo>
                    <a:pt x="512476" y="271864"/>
                    <a:pt x="525491" y="270986"/>
                    <a:pt x="537601" y="271599"/>
                  </a:cubicBezTo>
                  <a:close/>
                  <a:moveTo>
                    <a:pt x="234284" y="229392"/>
                  </a:moveTo>
                  <a:cubicBezTo>
                    <a:pt x="316101" y="229392"/>
                    <a:pt x="382427" y="296080"/>
                    <a:pt x="382427" y="378343"/>
                  </a:cubicBezTo>
                  <a:lnTo>
                    <a:pt x="379180" y="394513"/>
                  </a:lnTo>
                  <a:lnTo>
                    <a:pt x="394001" y="416143"/>
                  </a:lnTo>
                  <a:cubicBezTo>
                    <a:pt x="400865" y="432110"/>
                    <a:pt x="404661" y="449666"/>
                    <a:pt x="404661" y="468094"/>
                  </a:cubicBezTo>
                  <a:cubicBezTo>
                    <a:pt x="404661" y="523378"/>
                    <a:pt x="370499" y="570812"/>
                    <a:pt x="321813" y="591074"/>
                  </a:cubicBezTo>
                  <a:lnTo>
                    <a:pt x="277074" y="599961"/>
                  </a:lnTo>
                  <a:lnTo>
                    <a:pt x="254534" y="614914"/>
                  </a:lnTo>
                  <a:cubicBezTo>
                    <a:pt x="238306" y="621667"/>
                    <a:pt x="220463" y="625402"/>
                    <a:pt x="201734" y="625402"/>
                  </a:cubicBezTo>
                  <a:cubicBezTo>
                    <a:pt x="164276" y="625402"/>
                    <a:pt x="130364" y="610463"/>
                    <a:pt x="105816" y="586310"/>
                  </a:cubicBezTo>
                  <a:lnTo>
                    <a:pt x="79815" y="548365"/>
                  </a:lnTo>
                  <a:lnTo>
                    <a:pt x="39730" y="521773"/>
                  </a:lnTo>
                  <a:cubicBezTo>
                    <a:pt x="15183" y="497620"/>
                    <a:pt x="0" y="464253"/>
                    <a:pt x="0" y="427397"/>
                  </a:cubicBezTo>
                  <a:cubicBezTo>
                    <a:pt x="0" y="372113"/>
                    <a:pt x="34162" y="324679"/>
                    <a:pt x="82848" y="304418"/>
                  </a:cubicBezTo>
                  <a:lnTo>
                    <a:pt x="112415" y="298544"/>
                  </a:lnTo>
                  <a:lnTo>
                    <a:pt x="129531" y="273019"/>
                  </a:lnTo>
                  <a:cubicBezTo>
                    <a:pt x="156340" y="246064"/>
                    <a:pt x="193376" y="229392"/>
                    <a:pt x="234284" y="229392"/>
                  </a:cubicBezTo>
                  <a:close/>
                  <a:moveTo>
                    <a:pt x="470009" y="100346"/>
                  </a:moveTo>
                  <a:cubicBezTo>
                    <a:pt x="478421" y="101230"/>
                    <a:pt x="485847" y="104223"/>
                    <a:pt x="491704" y="109510"/>
                  </a:cubicBezTo>
                  <a:cubicBezTo>
                    <a:pt x="515134" y="130659"/>
                    <a:pt x="504601" y="180514"/>
                    <a:pt x="468177" y="220866"/>
                  </a:cubicBezTo>
                  <a:cubicBezTo>
                    <a:pt x="431754" y="261217"/>
                    <a:pt x="383234" y="276783"/>
                    <a:pt x="359804" y="255634"/>
                  </a:cubicBezTo>
                  <a:cubicBezTo>
                    <a:pt x="336375" y="234485"/>
                    <a:pt x="346908" y="184630"/>
                    <a:pt x="383331" y="144278"/>
                  </a:cubicBezTo>
                  <a:cubicBezTo>
                    <a:pt x="410649" y="114015"/>
                    <a:pt x="444771" y="97693"/>
                    <a:pt x="470009" y="100346"/>
                  </a:cubicBezTo>
                  <a:close/>
                  <a:moveTo>
                    <a:pt x="119388" y="31433"/>
                  </a:moveTo>
                  <a:cubicBezTo>
                    <a:pt x="150951" y="31433"/>
                    <a:pt x="176538" y="75499"/>
                    <a:pt x="176538" y="129858"/>
                  </a:cubicBezTo>
                  <a:cubicBezTo>
                    <a:pt x="176538" y="184217"/>
                    <a:pt x="150951" y="228283"/>
                    <a:pt x="119388" y="228283"/>
                  </a:cubicBezTo>
                  <a:cubicBezTo>
                    <a:pt x="87825" y="228283"/>
                    <a:pt x="62238" y="184217"/>
                    <a:pt x="62238" y="129858"/>
                  </a:cubicBezTo>
                  <a:cubicBezTo>
                    <a:pt x="62238" y="75499"/>
                    <a:pt x="87825" y="31433"/>
                    <a:pt x="119388" y="31433"/>
                  </a:cubicBezTo>
                  <a:close/>
                  <a:moveTo>
                    <a:pt x="314052" y="1075"/>
                  </a:moveTo>
                  <a:cubicBezTo>
                    <a:pt x="344614" y="8958"/>
                    <a:pt x="358385" y="58017"/>
                    <a:pt x="344809" y="110654"/>
                  </a:cubicBezTo>
                  <a:cubicBezTo>
                    <a:pt x="331233" y="163290"/>
                    <a:pt x="295452" y="199570"/>
                    <a:pt x="264889" y="191687"/>
                  </a:cubicBezTo>
                  <a:cubicBezTo>
                    <a:pt x="234326" y="183804"/>
                    <a:pt x="220555" y="134744"/>
                    <a:pt x="234131" y="82108"/>
                  </a:cubicBezTo>
                  <a:cubicBezTo>
                    <a:pt x="247707" y="29471"/>
                    <a:pt x="283489" y="-6808"/>
                    <a:pt x="314052" y="1075"/>
                  </a:cubicBezTo>
                  <a:close/>
                </a:path>
              </a:pathLst>
            </a:custGeom>
            <a:solidFill>
              <a:srgbClr val="BFB198"/>
            </a:solidFill>
            <a:ln w="0">
              <a:noFill/>
              <a:prstDash/>
            </a:ln>
          </p:spPr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rtl="0" algn="ctr" latinLnBrk="0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1281" name="Google Shape;1281;p52"/>
            <p:cNvSpPr txBox="1">
              <a:spLocks/>
            </p:cNvSpPr>
            <p:nvPr/>
          </p:nvSpPr>
          <p:spPr>
            <a:xfrm rot="0">
              <a:off x="4814570" y="46990"/>
              <a:ext cx="2823845" cy="522605"/>
            </a:xfrm>
            <a:prstGeom prst="rect"/>
            <a:noFill/>
            <a:ln w="0">
              <a:noFill/>
              <a:prstDash/>
            </a:ln>
          </p:spPr>
          <p:txBody>
            <a:bodyPr wrap="square" lIns="91440" tIns="45720" rIns="91440" bIns="45720" numCol="1" vert="horz" anchor="t">
              <a:spAutoFit/>
            </a:bodyPr>
            <a:lstStyle/>
            <a:p>
              <a:pPr marL="0" indent="0" rtl="0" algn="ctr" latinLnBrk="0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sz="2800" cap="none" i="0" b="1" strike="noStrike">
                  <a:solidFill>
                    <a:schemeClr val="lt1"/>
                  </a:solidFill>
                  <a:latin typeface="Arial" charset="0"/>
                  <a:ea typeface="Arial" charset="0"/>
                  <a:cs typeface="Arial" charset="0"/>
                </a:rPr>
                <a:t>URI MAPPING</a:t>
              </a:r>
              <a:endParaRPr lang="ko-KR" altLang="en-US" sz="2800" cap="none" i="0" b="1" strike="noStrike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</p:grpSp>
      <p:sp>
        <p:nvSpPr>
          <p:cNvPr id="1283" name="Google Shape;1283;p52"/>
          <p:cNvSpPr txBox="1">
            <a:spLocks/>
          </p:cNvSpPr>
          <p:nvPr/>
        </p:nvSpPr>
        <p:spPr>
          <a:xfrm rot="0">
            <a:off x="5329555" y="6525895"/>
            <a:ext cx="6678295" cy="29210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rtl="0" algn="r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1300" cap="none" i="0" b="1" strike="noStrike">
                <a:solidFill>
                  <a:srgbClr val="808080"/>
                </a:solidFill>
                <a:latin typeface="Malgun Gothic" charset="0"/>
                <a:ea typeface="Malgun Gothic" charset="0"/>
                <a:cs typeface="Malgun Gothic" charset="0"/>
              </a:rPr>
              <a:t>현재, 완성이 아닌 진행중인 현재 상황입니다.</a:t>
            </a:r>
            <a:endParaRPr lang="ko-KR" altLang="en-US" sz="1300" cap="none" i="0" b="1" strike="noStrike">
              <a:solidFill>
                <a:srgbClr val="808080"/>
              </a:solidFill>
              <a:latin typeface="Malgun Gothic" charset="0"/>
              <a:ea typeface="Malgun Gothic" charset="0"/>
              <a:cs typeface="Malgun Gothic" charset="0"/>
            </a:endParaRPr>
          </a:p>
        </p:txBody>
      </p:sp>
      <p:pic>
        <p:nvPicPr>
          <p:cNvPr id="1284" name="그림 2" descr="C:/Users/tjsru/AppData/Roaming/PolarisOffice/ETemp/7424_17988272/fImage87877134941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033145" y="953770"/>
            <a:ext cx="10118090" cy="549084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D966"/>
        </a:solidFill>
      </p:bgPr>
    </p:bg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9" name="Google Shape;1289;p53"/>
          <p:cNvGrpSpPr/>
          <p:nvPr/>
        </p:nvGrpSpPr>
        <p:grpSpPr>
          <a:xfrm>
            <a:off x="3198495" y="20955"/>
            <a:ext cx="5965825" cy="748030"/>
            <a:chOff x="3198495" y="20955"/>
            <a:chExt cx="5965825" cy="748030"/>
          </a:xfrm>
        </p:grpSpPr>
        <p:sp>
          <p:nvSpPr>
            <p:cNvPr id="1290" name="Google Shape;1290;p53"/>
            <p:cNvSpPr>
              <a:spLocks/>
            </p:cNvSpPr>
            <p:nvPr/>
          </p:nvSpPr>
          <p:spPr>
            <a:xfrm rot="10800000">
              <a:off x="3198495" y="20955"/>
              <a:ext cx="5966460" cy="69659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B4A486"/>
            </a:solidFill>
            <a:ln w="0">
              <a:noFill/>
              <a:prstDash/>
            </a:ln>
          </p:spPr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rtl="0" algn="ctr" latinLnBrk="0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1291" name="Google Shape;1291;p53"/>
            <p:cNvSpPr>
              <a:spLocks/>
            </p:cNvSpPr>
            <p:nvPr/>
          </p:nvSpPr>
          <p:spPr>
            <a:xfrm rot="0">
              <a:off x="3378835" y="311150"/>
              <a:ext cx="445135" cy="458470"/>
            </a:xfrm>
            <a:custGeom>
              <a:gdLst>
                <a:gd fmla="*/ 537601 w 607200" name="TX0"/>
                <a:gd fmla="*/ 271599 h 625403" name="TY0"/>
                <a:gd fmla="*/ 606588 w 607200" name="TX1"/>
                <a:gd fmla="*/ 311939 h 625403" name="TY1"/>
                <a:gd fmla="*/ 520747 w 607200" name="TX2"/>
                <a:gd fmla="*/ 386672 h 625403" name="TY2"/>
                <a:gd fmla="*/ 413290 w 607200" name="TX3"/>
                <a:gd fmla="*/ 349167 h 625403" name="TY3"/>
                <a:gd fmla="*/ 499131 w 607200" name="TX4"/>
                <a:gd fmla="*/ 274434 h 625403" name="TY4"/>
                <a:gd fmla="*/ 537601 w 607200" name="TX5"/>
                <a:gd fmla="*/ 271599 h 625403" name="TY5"/>
                <a:gd fmla="*/ 234284 w 607200" name="TX7"/>
                <a:gd fmla="*/ 229392 h 625403" name="TY7"/>
                <a:gd fmla="*/ 382427 w 607200" name="TX8"/>
                <a:gd fmla="*/ 378343 h 625403" name="TY8"/>
                <a:gd fmla="*/ 379180 w 607200" name="TX9"/>
                <a:gd fmla="*/ 394513 h 625403" name="TY9"/>
                <a:gd fmla="*/ 394001 w 607200" name="TX10"/>
                <a:gd fmla="*/ 416143 h 625403" name="TY10"/>
                <a:gd fmla="*/ 404661 w 607200" name="TX11"/>
                <a:gd fmla="*/ 468094 h 625403" name="TY11"/>
                <a:gd fmla="*/ 321813 w 607200" name="TX12"/>
                <a:gd fmla="*/ 591074 h 625403" name="TY12"/>
                <a:gd fmla="*/ 277074 w 607200" name="TX13"/>
                <a:gd fmla="*/ 599961 h 625403" name="TY13"/>
                <a:gd fmla="*/ 254534 w 607200" name="TX14"/>
                <a:gd fmla="*/ 614914 h 625403" name="TY14"/>
                <a:gd fmla="*/ 201734 w 607200" name="TX15"/>
                <a:gd fmla="*/ 625402 h 625403" name="TY15"/>
                <a:gd fmla="*/ 105816 w 607200" name="TX16"/>
                <a:gd fmla="*/ 586310 h 625403" name="TY16"/>
                <a:gd fmla="*/ 79815 w 607200" name="TX17"/>
                <a:gd fmla="*/ 548365 h 625403" name="TY17"/>
                <a:gd fmla="*/ 39730 w 607200" name="TX18"/>
                <a:gd fmla="*/ 521773 h 625403" name="TY18"/>
                <a:gd fmla="*/ 0 w 607200" name="TX19"/>
                <a:gd fmla="*/ 427397 h 625403" name="TY19"/>
                <a:gd fmla="*/ 82848 w 607200" name="TX20"/>
                <a:gd fmla="*/ 304418 h 625403" name="TY20"/>
                <a:gd fmla="*/ 112415 w 607200" name="TX21"/>
                <a:gd fmla="*/ 298544 h 625403" name="TY21"/>
                <a:gd fmla="*/ 129531 w 607200" name="TX22"/>
                <a:gd fmla="*/ 273019 h 625403" name="TY22"/>
                <a:gd fmla="*/ 234284 w 607200" name="TX23"/>
                <a:gd fmla="*/ 229392 h 625403" name="TY23"/>
                <a:gd fmla="*/ 470009 w 607200" name="TX25"/>
                <a:gd fmla="*/ 100346 h 625403" name="TY25"/>
                <a:gd fmla="*/ 491704 w 607200" name="TX26"/>
                <a:gd fmla="*/ 109510 h 625403" name="TY26"/>
                <a:gd fmla="*/ 468177 w 607200" name="TX27"/>
                <a:gd fmla="*/ 220866 h 625403" name="TY27"/>
                <a:gd fmla="*/ 359804 w 607200" name="TX28"/>
                <a:gd fmla="*/ 255634 h 625403" name="TY28"/>
                <a:gd fmla="*/ 383331 w 607200" name="TX29"/>
                <a:gd fmla="*/ 144278 h 625403" name="TY29"/>
                <a:gd fmla="*/ 470009 w 607200" name="TX30"/>
                <a:gd fmla="*/ 100346 h 625403" name="TY30"/>
                <a:gd fmla="*/ 119388 w 607200" name="TX32"/>
                <a:gd fmla="*/ 31433 h 625403" name="TY32"/>
                <a:gd fmla="*/ 176538 w 607200" name="TX33"/>
                <a:gd fmla="*/ 129858 h 625403" name="TY33"/>
                <a:gd fmla="*/ 119388 w 607200" name="TX34"/>
                <a:gd fmla="*/ 228283 h 625403" name="TY34"/>
                <a:gd fmla="*/ 62238 w 607200" name="TX35"/>
                <a:gd fmla="*/ 129858 h 625403" name="TY35"/>
                <a:gd fmla="*/ 119388 w 607200" name="TX36"/>
                <a:gd fmla="*/ 31433 h 625403" name="TY36"/>
                <a:gd fmla="*/ 314052 w 607200" name="TX38"/>
                <a:gd fmla="*/ 1075 h 625403" name="TY38"/>
                <a:gd fmla="*/ 344809 w 607200" name="TX39"/>
                <a:gd fmla="*/ 110654 h 625403" name="TY39"/>
                <a:gd fmla="*/ 264889 w 607200" name="TX40"/>
                <a:gd fmla="*/ 191687 h 625403" name="TY40"/>
                <a:gd fmla="*/ 234131 w 607200" name="TX41"/>
                <a:gd fmla="*/ 82108 h 625403" name="TY41"/>
                <a:gd fmla="*/ 314052 w 607200" name="TX42"/>
                <a:gd fmla="*/ 1075 h 625403" name="TY4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</a:cxnLst>
              <a:rect l="l" t="t" r="r" b="b"/>
              <a:pathLst>
                <a:path w="607200" h="625403">
                  <a:moveTo>
                    <a:pt x="537601" y="271599"/>
                  </a:moveTo>
                  <a:cubicBezTo>
                    <a:pt x="573930" y="273438"/>
                    <a:pt x="602111" y="288694"/>
                    <a:pt x="606588" y="311939"/>
                  </a:cubicBezTo>
                  <a:cubicBezTo>
                    <a:pt x="612557" y="342933"/>
                    <a:pt x="574125" y="376392"/>
                    <a:pt x="520747" y="386672"/>
                  </a:cubicBezTo>
                  <a:cubicBezTo>
                    <a:pt x="467369" y="396952"/>
                    <a:pt x="419259" y="380160"/>
                    <a:pt x="413290" y="349167"/>
                  </a:cubicBezTo>
                  <a:cubicBezTo>
                    <a:pt x="407321" y="318173"/>
                    <a:pt x="445753" y="284715"/>
                    <a:pt x="499131" y="274434"/>
                  </a:cubicBezTo>
                  <a:cubicBezTo>
                    <a:pt x="512476" y="271864"/>
                    <a:pt x="525491" y="270986"/>
                    <a:pt x="537601" y="271599"/>
                  </a:cubicBezTo>
                  <a:close/>
                  <a:moveTo>
                    <a:pt x="234284" y="229392"/>
                  </a:moveTo>
                  <a:cubicBezTo>
                    <a:pt x="316101" y="229392"/>
                    <a:pt x="382427" y="296080"/>
                    <a:pt x="382427" y="378343"/>
                  </a:cubicBezTo>
                  <a:lnTo>
                    <a:pt x="379180" y="394513"/>
                  </a:lnTo>
                  <a:lnTo>
                    <a:pt x="394001" y="416143"/>
                  </a:lnTo>
                  <a:cubicBezTo>
                    <a:pt x="400865" y="432110"/>
                    <a:pt x="404661" y="449666"/>
                    <a:pt x="404661" y="468094"/>
                  </a:cubicBezTo>
                  <a:cubicBezTo>
                    <a:pt x="404661" y="523378"/>
                    <a:pt x="370499" y="570812"/>
                    <a:pt x="321813" y="591074"/>
                  </a:cubicBezTo>
                  <a:lnTo>
                    <a:pt x="277074" y="599961"/>
                  </a:lnTo>
                  <a:lnTo>
                    <a:pt x="254534" y="614914"/>
                  </a:lnTo>
                  <a:cubicBezTo>
                    <a:pt x="238306" y="621667"/>
                    <a:pt x="220463" y="625402"/>
                    <a:pt x="201734" y="625402"/>
                  </a:cubicBezTo>
                  <a:cubicBezTo>
                    <a:pt x="164276" y="625402"/>
                    <a:pt x="130364" y="610463"/>
                    <a:pt x="105816" y="586310"/>
                  </a:cubicBezTo>
                  <a:lnTo>
                    <a:pt x="79815" y="548365"/>
                  </a:lnTo>
                  <a:lnTo>
                    <a:pt x="39730" y="521773"/>
                  </a:lnTo>
                  <a:cubicBezTo>
                    <a:pt x="15183" y="497620"/>
                    <a:pt x="0" y="464253"/>
                    <a:pt x="0" y="427397"/>
                  </a:cubicBezTo>
                  <a:cubicBezTo>
                    <a:pt x="0" y="372113"/>
                    <a:pt x="34162" y="324679"/>
                    <a:pt x="82848" y="304418"/>
                  </a:cubicBezTo>
                  <a:lnTo>
                    <a:pt x="112415" y="298544"/>
                  </a:lnTo>
                  <a:lnTo>
                    <a:pt x="129531" y="273019"/>
                  </a:lnTo>
                  <a:cubicBezTo>
                    <a:pt x="156340" y="246064"/>
                    <a:pt x="193376" y="229392"/>
                    <a:pt x="234284" y="229392"/>
                  </a:cubicBezTo>
                  <a:close/>
                  <a:moveTo>
                    <a:pt x="470009" y="100346"/>
                  </a:moveTo>
                  <a:cubicBezTo>
                    <a:pt x="478421" y="101230"/>
                    <a:pt x="485847" y="104223"/>
                    <a:pt x="491704" y="109510"/>
                  </a:cubicBezTo>
                  <a:cubicBezTo>
                    <a:pt x="515134" y="130659"/>
                    <a:pt x="504601" y="180514"/>
                    <a:pt x="468177" y="220866"/>
                  </a:cubicBezTo>
                  <a:cubicBezTo>
                    <a:pt x="431754" y="261217"/>
                    <a:pt x="383234" y="276783"/>
                    <a:pt x="359804" y="255634"/>
                  </a:cubicBezTo>
                  <a:cubicBezTo>
                    <a:pt x="336375" y="234485"/>
                    <a:pt x="346908" y="184630"/>
                    <a:pt x="383331" y="144278"/>
                  </a:cubicBezTo>
                  <a:cubicBezTo>
                    <a:pt x="410649" y="114015"/>
                    <a:pt x="444771" y="97693"/>
                    <a:pt x="470009" y="100346"/>
                  </a:cubicBezTo>
                  <a:close/>
                  <a:moveTo>
                    <a:pt x="119388" y="31433"/>
                  </a:moveTo>
                  <a:cubicBezTo>
                    <a:pt x="150951" y="31433"/>
                    <a:pt x="176538" y="75499"/>
                    <a:pt x="176538" y="129858"/>
                  </a:cubicBezTo>
                  <a:cubicBezTo>
                    <a:pt x="176538" y="184217"/>
                    <a:pt x="150951" y="228283"/>
                    <a:pt x="119388" y="228283"/>
                  </a:cubicBezTo>
                  <a:cubicBezTo>
                    <a:pt x="87825" y="228283"/>
                    <a:pt x="62238" y="184217"/>
                    <a:pt x="62238" y="129858"/>
                  </a:cubicBezTo>
                  <a:cubicBezTo>
                    <a:pt x="62238" y="75499"/>
                    <a:pt x="87825" y="31433"/>
                    <a:pt x="119388" y="31433"/>
                  </a:cubicBezTo>
                  <a:close/>
                  <a:moveTo>
                    <a:pt x="314052" y="1075"/>
                  </a:moveTo>
                  <a:cubicBezTo>
                    <a:pt x="344614" y="8958"/>
                    <a:pt x="358385" y="58017"/>
                    <a:pt x="344809" y="110654"/>
                  </a:cubicBezTo>
                  <a:cubicBezTo>
                    <a:pt x="331233" y="163290"/>
                    <a:pt x="295452" y="199570"/>
                    <a:pt x="264889" y="191687"/>
                  </a:cubicBezTo>
                  <a:cubicBezTo>
                    <a:pt x="234326" y="183804"/>
                    <a:pt x="220555" y="134744"/>
                    <a:pt x="234131" y="82108"/>
                  </a:cubicBezTo>
                  <a:cubicBezTo>
                    <a:pt x="247707" y="29471"/>
                    <a:pt x="283489" y="-6808"/>
                    <a:pt x="314052" y="1075"/>
                  </a:cubicBezTo>
                  <a:close/>
                </a:path>
              </a:pathLst>
            </a:custGeom>
            <a:solidFill>
              <a:srgbClr val="BFB198"/>
            </a:solidFill>
            <a:ln w="0">
              <a:noFill/>
              <a:prstDash/>
            </a:ln>
          </p:spPr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rtl="0" algn="ctr" latinLnBrk="0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1292" name="Google Shape;1292;p53"/>
            <p:cNvSpPr txBox="1">
              <a:spLocks/>
            </p:cNvSpPr>
            <p:nvPr/>
          </p:nvSpPr>
          <p:spPr>
            <a:xfrm rot="0">
              <a:off x="3585210" y="137160"/>
              <a:ext cx="5188585" cy="523875"/>
            </a:xfrm>
            <a:prstGeom prst="rect"/>
            <a:noFill/>
            <a:ln w="0">
              <a:noFill/>
              <a:prstDash/>
            </a:ln>
          </p:spPr>
          <p:txBody>
            <a:bodyPr wrap="square" lIns="91440" tIns="45720" rIns="91440" bIns="45720" numCol="1" vert="horz" anchor="t">
              <a:noAutofit/>
            </a:bodyPr>
            <a:lstStyle/>
            <a:p>
              <a:pPr marL="0" indent="0" rtl="0" algn="ctr" latinLnBrk="0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sz="2800" cap="none" i="0" b="1" strike="noStrike">
                  <a:solidFill>
                    <a:schemeClr val="lt1"/>
                  </a:solidFill>
                  <a:latin typeface="Malgun Gothic" charset="0"/>
                  <a:ea typeface="Malgun Gothic" charset="0"/>
                  <a:cs typeface="Malgun Gothic" charset="0"/>
                </a:rPr>
                <a:t>ROADMAP</a:t>
              </a:r>
              <a:endParaRPr lang="ko-KR" altLang="en-US" sz="2800" cap="none" i="0" b="1" strike="noStrike">
                <a:solidFill>
                  <a:schemeClr val="lt1"/>
                </a:solidFill>
                <a:latin typeface="Malgun Gothic" charset="0"/>
                <a:ea typeface="Malgun Gothic" charset="0"/>
                <a:cs typeface="Malgun Gothic" charset="0"/>
              </a:endParaRPr>
            </a:p>
          </p:txBody>
        </p:sp>
      </p:grpSp>
      <p:pic>
        <p:nvPicPr>
          <p:cNvPr id="1297" name="그림 3" descr="C:/Users/tjsru/AppData/Roaming/PolarisOffice/ETemp/7424_17988272/fImage7546013508467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045460" y="838835"/>
            <a:ext cx="6122670" cy="5911215"/>
          </a:xfrm>
          <a:prstGeom prst="rect"/>
          <a:noFill/>
        </p:spPr>
      </p:pic>
      <p:sp>
        <p:nvSpPr>
          <p:cNvPr id="1298" name="텍스트 상자 5"/>
          <p:cNvSpPr txBox="1">
            <a:spLocks/>
          </p:cNvSpPr>
          <p:nvPr/>
        </p:nvSpPr>
        <p:spPr>
          <a:xfrm rot="0">
            <a:off x="8614410" y="6511290"/>
            <a:ext cx="3683635" cy="29337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r>
              <a:rPr lang="ko-KR" sz="1300" cap="none" i="0" b="1" strike="noStrike">
                <a:solidFill>
                  <a:srgbClr val="808080"/>
                </a:solidFill>
                <a:latin typeface="Malgun Gothic" charset="0"/>
                <a:ea typeface="Malgun Gothic" charset="0"/>
                <a:cs typeface="Malgun Gothic" charset="0"/>
              </a:rPr>
              <a:t>현재, 완성이 아닌 진행중인 현재 상황입니다.</a:t>
            </a:r>
            <a:endParaRPr lang="ko-KR" altLang="en-US" sz="13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D966"/>
        </a:solidFill>
      </p:bgPr>
    </p:bg>
    <p:spTree>
      <p:nvGrpSpPr>
        <p:cNvPr id="1300" name="Shape 1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1" name="Google Shape;1301;p54"/>
          <p:cNvGrpSpPr/>
          <p:nvPr/>
        </p:nvGrpSpPr>
        <p:grpSpPr>
          <a:xfrm>
            <a:off x="3198495" y="20955"/>
            <a:ext cx="5965825" cy="748030"/>
            <a:chOff x="3198495" y="20955"/>
            <a:chExt cx="5965825" cy="748030"/>
          </a:xfrm>
        </p:grpSpPr>
        <p:sp>
          <p:nvSpPr>
            <p:cNvPr id="1302" name="Google Shape;1302;p54"/>
            <p:cNvSpPr>
              <a:spLocks/>
            </p:cNvSpPr>
            <p:nvPr/>
          </p:nvSpPr>
          <p:spPr>
            <a:xfrm rot="10800000">
              <a:off x="3198495" y="20955"/>
              <a:ext cx="5966460" cy="69659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B4A486"/>
            </a:solidFill>
            <a:ln w="0">
              <a:noFill/>
              <a:prstDash/>
            </a:ln>
          </p:spPr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rtl="0" algn="ctr" latinLnBrk="0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1303" name="Google Shape;1303;p54"/>
            <p:cNvSpPr>
              <a:spLocks/>
            </p:cNvSpPr>
            <p:nvPr/>
          </p:nvSpPr>
          <p:spPr>
            <a:xfrm rot="0">
              <a:off x="3378835" y="311150"/>
              <a:ext cx="445135" cy="458470"/>
            </a:xfrm>
            <a:custGeom>
              <a:gdLst>
                <a:gd fmla="*/ 537601 w 607200" name="TX0"/>
                <a:gd fmla="*/ 271599 h 625403" name="TY0"/>
                <a:gd fmla="*/ 606588 w 607200" name="TX1"/>
                <a:gd fmla="*/ 311939 h 625403" name="TY1"/>
                <a:gd fmla="*/ 520747 w 607200" name="TX2"/>
                <a:gd fmla="*/ 386672 h 625403" name="TY2"/>
                <a:gd fmla="*/ 413290 w 607200" name="TX3"/>
                <a:gd fmla="*/ 349167 h 625403" name="TY3"/>
                <a:gd fmla="*/ 499131 w 607200" name="TX4"/>
                <a:gd fmla="*/ 274434 h 625403" name="TY4"/>
                <a:gd fmla="*/ 537601 w 607200" name="TX5"/>
                <a:gd fmla="*/ 271599 h 625403" name="TY5"/>
                <a:gd fmla="*/ 234284 w 607200" name="TX7"/>
                <a:gd fmla="*/ 229392 h 625403" name="TY7"/>
                <a:gd fmla="*/ 382427 w 607200" name="TX8"/>
                <a:gd fmla="*/ 378343 h 625403" name="TY8"/>
                <a:gd fmla="*/ 379180 w 607200" name="TX9"/>
                <a:gd fmla="*/ 394513 h 625403" name="TY9"/>
                <a:gd fmla="*/ 394001 w 607200" name="TX10"/>
                <a:gd fmla="*/ 416143 h 625403" name="TY10"/>
                <a:gd fmla="*/ 404661 w 607200" name="TX11"/>
                <a:gd fmla="*/ 468094 h 625403" name="TY11"/>
                <a:gd fmla="*/ 321813 w 607200" name="TX12"/>
                <a:gd fmla="*/ 591074 h 625403" name="TY12"/>
                <a:gd fmla="*/ 277074 w 607200" name="TX13"/>
                <a:gd fmla="*/ 599961 h 625403" name="TY13"/>
                <a:gd fmla="*/ 254534 w 607200" name="TX14"/>
                <a:gd fmla="*/ 614914 h 625403" name="TY14"/>
                <a:gd fmla="*/ 201734 w 607200" name="TX15"/>
                <a:gd fmla="*/ 625402 h 625403" name="TY15"/>
                <a:gd fmla="*/ 105816 w 607200" name="TX16"/>
                <a:gd fmla="*/ 586310 h 625403" name="TY16"/>
                <a:gd fmla="*/ 79815 w 607200" name="TX17"/>
                <a:gd fmla="*/ 548365 h 625403" name="TY17"/>
                <a:gd fmla="*/ 39730 w 607200" name="TX18"/>
                <a:gd fmla="*/ 521773 h 625403" name="TY18"/>
                <a:gd fmla="*/ 0 w 607200" name="TX19"/>
                <a:gd fmla="*/ 427397 h 625403" name="TY19"/>
                <a:gd fmla="*/ 82848 w 607200" name="TX20"/>
                <a:gd fmla="*/ 304418 h 625403" name="TY20"/>
                <a:gd fmla="*/ 112415 w 607200" name="TX21"/>
                <a:gd fmla="*/ 298544 h 625403" name="TY21"/>
                <a:gd fmla="*/ 129531 w 607200" name="TX22"/>
                <a:gd fmla="*/ 273019 h 625403" name="TY22"/>
                <a:gd fmla="*/ 234284 w 607200" name="TX23"/>
                <a:gd fmla="*/ 229392 h 625403" name="TY23"/>
                <a:gd fmla="*/ 470009 w 607200" name="TX25"/>
                <a:gd fmla="*/ 100346 h 625403" name="TY25"/>
                <a:gd fmla="*/ 491704 w 607200" name="TX26"/>
                <a:gd fmla="*/ 109510 h 625403" name="TY26"/>
                <a:gd fmla="*/ 468177 w 607200" name="TX27"/>
                <a:gd fmla="*/ 220866 h 625403" name="TY27"/>
                <a:gd fmla="*/ 359804 w 607200" name="TX28"/>
                <a:gd fmla="*/ 255634 h 625403" name="TY28"/>
                <a:gd fmla="*/ 383331 w 607200" name="TX29"/>
                <a:gd fmla="*/ 144278 h 625403" name="TY29"/>
                <a:gd fmla="*/ 470009 w 607200" name="TX30"/>
                <a:gd fmla="*/ 100346 h 625403" name="TY30"/>
                <a:gd fmla="*/ 119388 w 607200" name="TX32"/>
                <a:gd fmla="*/ 31433 h 625403" name="TY32"/>
                <a:gd fmla="*/ 176538 w 607200" name="TX33"/>
                <a:gd fmla="*/ 129858 h 625403" name="TY33"/>
                <a:gd fmla="*/ 119388 w 607200" name="TX34"/>
                <a:gd fmla="*/ 228283 h 625403" name="TY34"/>
                <a:gd fmla="*/ 62238 w 607200" name="TX35"/>
                <a:gd fmla="*/ 129858 h 625403" name="TY35"/>
                <a:gd fmla="*/ 119388 w 607200" name="TX36"/>
                <a:gd fmla="*/ 31433 h 625403" name="TY36"/>
                <a:gd fmla="*/ 314052 w 607200" name="TX38"/>
                <a:gd fmla="*/ 1075 h 625403" name="TY38"/>
                <a:gd fmla="*/ 344809 w 607200" name="TX39"/>
                <a:gd fmla="*/ 110654 h 625403" name="TY39"/>
                <a:gd fmla="*/ 264889 w 607200" name="TX40"/>
                <a:gd fmla="*/ 191687 h 625403" name="TY40"/>
                <a:gd fmla="*/ 234131 w 607200" name="TX41"/>
                <a:gd fmla="*/ 82108 h 625403" name="TY41"/>
                <a:gd fmla="*/ 314052 w 607200" name="TX42"/>
                <a:gd fmla="*/ 1075 h 625403" name="TY4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</a:cxnLst>
              <a:rect l="l" t="t" r="r" b="b"/>
              <a:pathLst>
                <a:path w="607200" h="625403">
                  <a:moveTo>
                    <a:pt x="537601" y="271599"/>
                  </a:moveTo>
                  <a:cubicBezTo>
                    <a:pt x="573930" y="273438"/>
                    <a:pt x="602111" y="288694"/>
                    <a:pt x="606588" y="311939"/>
                  </a:cubicBezTo>
                  <a:cubicBezTo>
                    <a:pt x="612557" y="342933"/>
                    <a:pt x="574125" y="376392"/>
                    <a:pt x="520747" y="386672"/>
                  </a:cubicBezTo>
                  <a:cubicBezTo>
                    <a:pt x="467369" y="396952"/>
                    <a:pt x="419259" y="380160"/>
                    <a:pt x="413290" y="349167"/>
                  </a:cubicBezTo>
                  <a:cubicBezTo>
                    <a:pt x="407321" y="318173"/>
                    <a:pt x="445753" y="284715"/>
                    <a:pt x="499131" y="274434"/>
                  </a:cubicBezTo>
                  <a:cubicBezTo>
                    <a:pt x="512476" y="271864"/>
                    <a:pt x="525491" y="270986"/>
                    <a:pt x="537601" y="271599"/>
                  </a:cubicBezTo>
                  <a:close/>
                  <a:moveTo>
                    <a:pt x="234284" y="229392"/>
                  </a:moveTo>
                  <a:cubicBezTo>
                    <a:pt x="316101" y="229392"/>
                    <a:pt x="382427" y="296080"/>
                    <a:pt x="382427" y="378343"/>
                  </a:cubicBezTo>
                  <a:lnTo>
                    <a:pt x="379180" y="394513"/>
                  </a:lnTo>
                  <a:lnTo>
                    <a:pt x="394001" y="416143"/>
                  </a:lnTo>
                  <a:cubicBezTo>
                    <a:pt x="400865" y="432110"/>
                    <a:pt x="404661" y="449666"/>
                    <a:pt x="404661" y="468094"/>
                  </a:cubicBezTo>
                  <a:cubicBezTo>
                    <a:pt x="404661" y="523378"/>
                    <a:pt x="370499" y="570812"/>
                    <a:pt x="321813" y="591074"/>
                  </a:cubicBezTo>
                  <a:lnTo>
                    <a:pt x="277074" y="599961"/>
                  </a:lnTo>
                  <a:lnTo>
                    <a:pt x="254534" y="614914"/>
                  </a:lnTo>
                  <a:cubicBezTo>
                    <a:pt x="238306" y="621667"/>
                    <a:pt x="220463" y="625402"/>
                    <a:pt x="201734" y="625402"/>
                  </a:cubicBezTo>
                  <a:cubicBezTo>
                    <a:pt x="164276" y="625402"/>
                    <a:pt x="130364" y="610463"/>
                    <a:pt x="105816" y="586310"/>
                  </a:cubicBezTo>
                  <a:lnTo>
                    <a:pt x="79815" y="548365"/>
                  </a:lnTo>
                  <a:lnTo>
                    <a:pt x="39730" y="521773"/>
                  </a:lnTo>
                  <a:cubicBezTo>
                    <a:pt x="15183" y="497620"/>
                    <a:pt x="0" y="464253"/>
                    <a:pt x="0" y="427397"/>
                  </a:cubicBezTo>
                  <a:cubicBezTo>
                    <a:pt x="0" y="372113"/>
                    <a:pt x="34162" y="324679"/>
                    <a:pt x="82848" y="304418"/>
                  </a:cubicBezTo>
                  <a:lnTo>
                    <a:pt x="112415" y="298544"/>
                  </a:lnTo>
                  <a:lnTo>
                    <a:pt x="129531" y="273019"/>
                  </a:lnTo>
                  <a:cubicBezTo>
                    <a:pt x="156340" y="246064"/>
                    <a:pt x="193376" y="229392"/>
                    <a:pt x="234284" y="229392"/>
                  </a:cubicBezTo>
                  <a:close/>
                  <a:moveTo>
                    <a:pt x="470009" y="100346"/>
                  </a:moveTo>
                  <a:cubicBezTo>
                    <a:pt x="478421" y="101230"/>
                    <a:pt x="485847" y="104223"/>
                    <a:pt x="491704" y="109510"/>
                  </a:cubicBezTo>
                  <a:cubicBezTo>
                    <a:pt x="515134" y="130659"/>
                    <a:pt x="504601" y="180514"/>
                    <a:pt x="468177" y="220866"/>
                  </a:cubicBezTo>
                  <a:cubicBezTo>
                    <a:pt x="431754" y="261217"/>
                    <a:pt x="383234" y="276783"/>
                    <a:pt x="359804" y="255634"/>
                  </a:cubicBezTo>
                  <a:cubicBezTo>
                    <a:pt x="336375" y="234485"/>
                    <a:pt x="346908" y="184630"/>
                    <a:pt x="383331" y="144278"/>
                  </a:cubicBezTo>
                  <a:cubicBezTo>
                    <a:pt x="410649" y="114015"/>
                    <a:pt x="444771" y="97693"/>
                    <a:pt x="470009" y="100346"/>
                  </a:cubicBezTo>
                  <a:close/>
                  <a:moveTo>
                    <a:pt x="119388" y="31433"/>
                  </a:moveTo>
                  <a:cubicBezTo>
                    <a:pt x="150951" y="31433"/>
                    <a:pt x="176538" y="75499"/>
                    <a:pt x="176538" y="129858"/>
                  </a:cubicBezTo>
                  <a:cubicBezTo>
                    <a:pt x="176538" y="184217"/>
                    <a:pt x="150951" y="228283"/>
                    <a:pt x="119388" y="228283"/>
                  </a:cubicBezTo>
                  <a:cubicBezTo>
                    <a:pt x="87825" y="228283"/>
                    <a:pt x="62238" y="184217"/>
                    <a:pt x="62238" y="129858"/>
                  </a:cubicBezTo>
                  <a:cubicBezTo>
                    <a:pt x="62238" y="75499"/>
                    <a:pt x="87825" y="31433"/>
                    <a:pt x="119388" y="31433"/>
                  </a:cubicBezTo>
                  <a:close/>
                  <a:moveTo>
                    <a:pt x="314052" y="1075"/>
                  </a:moveTo>
                  <a:cubicBezTo>
                    <a:pt x="344614" y="8958"/>
                    <a:pt x="358385" y="58017"/>
                    <a:pt x="344809" y="110654"/>
                  </a:cubicBezTo>
                  <a:cubicBezTo>
                    <a:pt x="331233" y="163290"/>
                    <a:pt x="295452" y="199570"/>
                    <a:pt x="264889" y="191687"/>
                  </a:cubicBezTo>
                  <a:cubicBezTo>
                    <a:pt x="234326" y="183804"/>
                    <a:pt x="220555" y="134744"/>
                    <a:pt x="234131" y="82108"/>
                  </a:cubicBezTo>
                  <a:cubicBezTo>
                    <a:pt x="247707" y="29471"/>
                    <a:pt x="283489" y="-6808"/>
                    <a:pt x="314052" y="1075"/>
                  </a:cubicBezTo>
                  <a:close/>
                </a:path>
              </a:pathLst>
            </a:custGeom>
            <a:solidFill>
              <a:srgbClr val="BFB198"/>
            </a:solidFill>
            <a:ln w="0">
              <a:noFill/>
              <a:prstDash/>
            </a:ln>
          </p:spPr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rtl="0" algn="ctr" latinLnBrk="0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1304" name="Google Shape;1304;p54"/>
            <p:cNvSpPr txBox="1">
              <a:spLocks/>
            </p:cNvSpPr>
            <p:nvPr/>
          </p:nvSpPr>
          <p:spPr>
            <a:xfrm rot="0">
              <a:off x="3575050" y="107315"/>
              <a:ext cx="5188585" cy="523875"/>
            </a:xfrm>
            <a:prstGeom prst="rect"/>
            <a:noFill/>
            <a:ln w="0">
              <a:noFill/>
              <a:prstDash/>
            </a:ln>
          </p:spPr>
          <p:txBody>
            <a:bodyPr wrap="square" lIns="91440" tIns="45720" rIns="91440" bIns="45720" numCol="1" vert="horz" anchor="t">
              <a:noAutofit/>
            </a:bodyPr>
            <a:lstStyle/>
            <a:p>
              <a:pPr marL="0" indent="0" rtl="0" algn="ctr" latinLnBrk="0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sz="2800" cap="none" i="0" b="1" strike="noStrike">
                  <a:solidFill>
                    <a:schemeClr val="lt1"/>
                  </a:solidFill>
                  <a:latin typeface="Malgun Gothic" charset="0"/>
                  <a:ea typeface="Malgun Gothic" charset="0"/>
                  <a:cs typeface="Malgun Gothic" charset="0"/>
                </a:rPr>
                <a:t>로그인과 회원가입</a:t>
              </a:r>
              <a:endParaRPr lang="ko-KR" altLang="en-US" sz="2800" cap="none" i="0" b="1" strike="noStrike">
                <a:solidFill>
                  <a:schemeClr val="lt1"/>
                </a:solidFill>
                <a:latin typeface="Malgun Gothic" charset="0"/>
                <a:ea typeface="Malgun Gothic" charset="0"/>
                <a:cs typeface="Malgun Gothic" charset="0"/>
              </a:endParaRPr>
            </a:p>
          </p:txBody>
        </p:sp>
      </p:grpSp>
      <p:sp>
        <p:nvSpPr>
          <p:cNvPr id="1306" name="Google Shape;1306;p54"/>
          <p:cNvSpPr txBox="1">
            <a:spLocks/>
          </p:cNvSpPr>
          <p:nvPr/>
        </p:nvSpPr>
        <p:spPr>
          <a:xfrm rot="0">
            <a:off x="5515610" y="6525895"/>
            <a:ext cx="6678295" cy="29210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rtl="0" algn="r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1300" cap="none" i="0" b="1" strike="noStrike">
                <a:solidFill>
                  <a:srgbClr val="808080"/>
                </a:solidFill>
                <a:latin typeface="Malgun Gothic" charset="0"/>
                <a:ea typeface="Malgun Gothic" charset="0"/>
                <a:cs typeface="Malgun Gothic" charset="0"/>
              </a:rPr>
              <a:t>현재, 완성이 아닌 진행중인 현재 상황입니다.</a:t>
            </a:r>
            <a:endParaRPr lang="ko-KR" altLang="en-US" sz="1300" cap="none" i="0" b="0" strike="noStrike">
              <a:solidFill>
                <a:srgbClr val="808080"/>
              </a:solidFill>
              <a:latin typeface="Malgun Gothic" charset="0"/>
              <a:ea typeface="Malgun Gothic" charset="0"/>
              <a:cs typeface="Malgun Gothic" charset="0"/>
            </a:endParaRPr>
          </a:p>
        </p:txBody>
      </p:sp>
      <p:pic>
        <p:nvPicPr>
          <p:cNvPr id="1307" name="그림 7" descr="C:/Users/tjsru/AppData/Roaming/PolarisOffice/ETemp/7424_17988272/fImage45796213546334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39090" y="947420"/>
            <a:ext cx="6677660" cy="3523615"/>
          </a:xfrm>
          <a:prstGeom prst="rect"/>
          <a:noFill/>
        </p:spPr>
      </p:pic>
      <p:pic>
        <p:nvPicPr>
          <p:cNvPr id="1308" name="그림 8" descr="C:/Users/tjsru/AppData/Roaming/PolarisOffice/ETemp/7424_17988272/fImage58033013556500.pn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099175" y="1895475"/>
            <a:ext cx="5871210" cy="439102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D966"/>
        </a:solidFill>
      </p:bgPr>
    </p:bg>
    <p:spTree>
      <p:nvGrpSpPr>
        <p:cNvPr id="1313" name="Shape 1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14" name="Google Shape;1314;p55"/>
          <p:cNvGrpSpPr/>
          <p:nvPr/>
        </p:nvGrpSpPr>
        <p:grpSpPr>
          <a:xfrm>
            <a:off x="3198495" y="20955"/>
            <a:ext cx="5965825" cy="748030"/>
            <a:chOff x="3198495" y="20955"/>
            <a:chExt cx="5965825" cy="748030"/>
          </a:xfrm>
        </p:grpSpPr>
        <p:sp>
          <p:nvSpPr>
            <p:cNvPr id="1315" name="Google Shape;1315;p55"/>
            <p:cNvSpPr>
              <a:spLocks/>
            </p:cNvSpPr>
            <p:nvPr/>
          </p:nvSpPr>
          <p:spPr>
            <a:xfrm rot="10800000">
              <a:off x="3198495" y="20955"/>
              <a:ext cx="5966460" cy="69659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B4A486"/>
            </a:solidFill>
            <a:ln w="0">
              <a:noFill/>
              <a:prstDash/>
            </a:ln>
          </p:spPr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rtl="0" algn="ctr" latinLnBrk="0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1316" name="Google Shape;1316;p55"/>
            <p:cNvSpPr>
              <a:spLocks/>
            </p:cNvSpPr>
            <p:nvPr/>
          </p:nvSpPr>
          <p:spPr>
            <a:xfrm rot="0">
              <a:off x="3378835" y="311150"/>
              <a:ext cx="445135" cy="458470"/>
            </a:xfrm>
            <a:custGeom>
              <a:gdLst>
                <a:gd fmla="*/ 537601 w 607200" name="TX0"/>
                <a:gd fmla="*/ 271599 h 625403" name="TY0"/>
                <a:gd fmla="*/ 606588 w 607200" name="TX1"/>
                <a:gd fmla="*/ 311939 h 625403" name="TY1"/>
                <a:gd fmla="*/ 520747 w 607200" name="TX2"/>
                <a:gd fmla="*/ 386672 h 625403" name="TY2"/>
                <a:gd fmla="*/ 413290 w 607200" name="TX3"/>
                <a:gd fmla="*/ 349167 h 625403" name="TY3"/>
                <a:gd fmla="*/ 499131 w 607200" name="TX4"/>
                <a:gd fmla="*/ 274434 h 625403" name="TY4"/>
                <a:gd fmla="*/ 537601 w 607200" name="TX5"/>
                <a:gd fmla="*/ 271599 h 625403" name="TY5"/>
                <a:gd fmla="*/ 234284 w 607200" name="TX7"/>
                <a:gd fmla="*/ 229392 h 625403" name="TY7"/>
                <a:gd fmla="*/ 382427 w 607200" name="TX8"/>
                <a:gd fmla="*/ 378343 h 625403" name="TY8"/>
                <a:gd fmla="*/ 379180 w 607200" name="TX9"/>
                <a:gd fmla="*/ 394513 h 625403" name="TY9"/>
                <a:gd fmla="*/ 394001 w 607200" name="TX10"/>
                <a:gd fmla="*/ 416143 h 625403" name="TY10"/>
                <a:gd fmla="*/ 404661 w 607200" name="TX11"/>
                <a:gd fmla="*/ 468094 h 625403" name="TY11"/>
                <a:gd fmla="*/ 321813 w 607200" name="TX12"/>
                <a:gd fmla="*/ 591074 h 625403" name="TY12"/>
                <a:gd fmla="*/ 277074 w 607200" name="TX13"/>
                <a:gd fmla="*/ 599961 h 625403" name="TY13"/>
                <a:gd fmla="*/ 254534 w 607200" name="TX14"/>
                <a:gd fmla="*/ 614914 h 625403" name="TY14"/>
                <a:gd fmla="*/ 201734 w 607200" name="TX15"/>
                <a:gd fmla="*/ 625402 h 625403" name="TY15"/>
                <a:gd fmla="*/ 105816 w 607200" name="TX16"/>
                <a:gd fmla="*/ 586310 h 625403" name="TY16"/>
                <a:gd fmla="*/ 79815 w 607200" name="TX17"/>
                <a:gd fmla="*/ 548365 h 625403" name="TY17"/>
                <a:gd fmla="*/ 39730 w 607200" name="TX18"/>
                <a:gd fmla="*/ 521773 h 625403" name="TY18"/>
                <a:gd fmla="*/ 0 w 607200" name="TX19"/>
                <a:gd fmla="*/ 427397 h 625403" name="TY19"/>
                <a:gd fmla="*/ 82848 w 607200" name="TX20"/>
                <a:gd fmla="*/ 304418 h 625403" name="TY20"/>
                <a:gd fmla="*/ 112415 w 607200" name="TX21"/>
                <a:gd fmla="*/ 298544 h 625403" name="TY21"/>
                <a:gd fmla="*/ 129531 w 607200" name="TX22"/>
                <a:gd fmla="*/ 273019 h 625403" name="TY22"/>
                <a:gd fmla="*/ 234284 w 607200" name="TX23"/>
                <a:gd fmla="*/ 229392 h 625403" name="TY23"/>
                <a:gd fmla="*/ 470009 w 607200" name="TX25"/>
                <a:gd fmla="*/ 100346 h 625403" name="TY25"/>
                <a:gd fmla="*/ 491704 w 607200" name="TX26"/>
                <a:gd fmla="*/ 109510 h 625403" name="TY26"/>
                <a:gd fmla="*/ 468177 w 607200" name="TX27"/>
                <a:gd fmla="*/ 220866 h 625403" name="TY27"/>
                <a:gd fmla="*/ 359804 w 607200" name="TX28"/>
                <a:gd fmla="*/ 255634 h 625403" name="TY28"/>
                <a:gd fmla="*/ 383331 w 607200" name="TX29"/>
                <a:gd fmla="*/ 144278 h 625403" name="TY29"/>
                <a:gd fmla="*/ 470009 w 607200" name="TX30"/>
                <a:gd fmla="*/ 100346 h 625403" name="TY30"/>
                <a:gd fmla="*/ 119388 w 607200" name="TX32"/>
                <a:gd fmla="*/ 31433 h 625403" name="TY32"/>
                <a:gd fmla="*/ 176538 w 607200" name="TX33"/>
                <a:gd fmla="*/ 129858 h 625403" name="TY33"/>
                <a:gd fmla="*/ 119388 w 607200" name="TX34"/>
                <a:gd fmla="*/ 228283 h 625403" name="TY34"/>
                <a:gd fmla="*/ 62238 w 607200" name="TX35"/>
                <a:gd fmla="*/ 129858 h 625403" name="TY35"/>
                <a:gd fmla="*/ 119388 w 607200" name="TX36"/>
                <a:gd fmla="*/ 31433 h 625403" name="TY36"/>
                <a:gd fmla="*/ 314052 w 607200" name="TX38"/>
                <a:gd fmla="*/ 1075 h 625403" name="TY38"/>
                <a:gd fmla="*/ 344809 w 607200" name="TX39"/>
                <a:gd fmla="*/ 110654 h 625403" name="TY39"/>
                <a:gd fmla="*/ 264889 w 607200" name="TX40"/>
                <a:gd fmla="*/ 191687 h 625403" name="TY40"/>
                <a:gd fmla="*/ 234131 w 607200" name="TX41"/>
                <a:gd fmla="*/ 82108 h 625403" name="TY41"/>
                <a:gd fmla="*/ 314052 w 607200" name="TX42"/>
                <a:gd fmla="*/ 1075 h 625403" name="TY4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</a:cxnLst>
              <a:rect l="l" t="t" r="r" b="b"/>
              <a:pathLst>
                <a:path w="607200" h="625403">
                  <a:moveTo>
                    <a:pt x="537601" y="271599"/>
                  </a:moveTo>
                  <a:cubicBezTo>
                    <a:pt x="573930" y="273438"/>
                    <a:pt x="602111" y="288694"/>
                    <a:pt x="606588" y="311939"/>
                  </a:cubicBezTo>
                  <a:cubicBezTo>
                    <a:pt x="612557" y="342933"/>
                    <a:pt x="574125" y="376392"/>
                    <a:pt x="520747" y="386672"/>
                  </a:cubicBezTo>
                  <a:cubicBezTo>
                    <a:pt x="467369" y="396952"/>
                    <a:pt x="419259" y="380160"/>
                    <a:pt x="413290" y="349167"/>
                  </a:cubicBezTo>
                  <a:cubicBezTo>
                    <a:pt x="407321" y="318173"/>
                    <a:pt x="445753" y="284715"/>
                    <a:pt x="499131" y="274434"/>
                  </a:cubicBezTo>
                  <a:cubicBezTo>
                    <a:pt x="512476" y="271864"/>
                    <a:pt x="525491" y="270986"/>
                    <a:pt x="537601" y="271599"/>
                  </a:cubicBezTo>
                  <a:close/>
                  <a:moveTo>
                    <a:pt x="234284" y="229392"/>
                  </a:moveTo>
                  <a:cubicBezTo>
                    <a:pt x="316101" y="229392"/>
                    <a:pt x="382427" y="296080"/>
                    <a:pt x="382427" y="378343"/>
                  </a:cubicBezTo>
                  <a:lnTo>
                    <a:pt x="379180" y="394513"/>
                  </a:lnTo>
                  <a:lnTo>
                    <a:pt x="394001" y="416143"/>
                  </a:lnTo>
                  <a:cubicBezTo>
                    <a:pt x="400865" y="432110"/>
                    <a:pt x="404661" y="449666"/>
                    <a:pt x="404661" y="468094"/>
                  </a:cubicBezTo>
                  <a:cubicBezTo>
                    <a:pt x="404661" y="523378"/>
                    <a:pt x="370499" y="570812"/>
                    <a:pt x="321813" y="591074"/>
                  </a:cubicBezTo>
                  <a:lnTo>
                    <a:pt x="277074" y="599961"/>
                  </a:lnTo>
                  <a:lnTo>
                    <a:pt x="254534" y="614914"/>
                  </a:lnTo>
                  <a:cubicBezTo>
                    <a:pt x="238306" y="621667"/>
                    <a:pt x="220463" y="625402"/>
                    <a:pt x="201734" y="625402"/>
                  </a:cubicBezTo>
                  <a:cubicBezTo>
                    <a:pt x="164276" y="625402"/>
                    <a:pt x="130364" y="610463"/>
                    <a:pt x="105816" y="586310"/>
                  </a:cubicBezTo>
                  <a:lnTo>
                    <a:pt x="79815" y="548365"/>
                  </a:lnTo>
                  <a:lnTo>
                    <a:pt x="39730" y="521773"/>
                  </a:lnTo>
                  <a:cubicBezTo>
                    <a:pt x="15183" y="497620"/>
                    <a:pt x="0" y="464253"/>
                    <a:pt x="0" y="427397"/>
                  </a:cubicBezTo>
                  <a:cubicBezTo>
                    <a:pt x="0" y="372113"/>
                    <a:pt x="34162" y="324679"/>
                    <a:pt x="82848" y="304418"/>
                  </a:cubicBezTo>
                  <a:lnTo>
                    <a:pt x="112415" y="298544"/>
                  </a:lnTo>
                  <a:lnTo>
                    <a:pt x="129531" y="273019"/>
                  </a:lnTo>
                  <a:cubicBezTo>
                    <a:pt x="156340" y="246064"/>
                    <a:pt x="193376" y="229392"/>
                    <a:pt x="234284" y="229392"/>
                  </a:cubicBezTo>
                  <a:close/>
                  <a:moveTo>
                    <a:pt x="470009" y="100346"/>
                  </a:moveTo>
                  <a:cubicBezTo>
                    <a:pt x="478421" y="101230"/>
                    <a:pt x="485847" y="104223"/>
                    <a:pt x="491704" y="109510"/>
                  </a:cubicBezTo>
                  <a:cubicBezTo>
                    <a:pt x="515134" y="130659"/>
                    <a:pt x="504601" y="180514"/>
                    <a:pt x="468177" y="220866"/>
                  </a:cubicBezTo>
                  <a:cubicBezTo>
                    <a:pt x="431754" y="261217"/>
                    <a:pt x="383234" y="276783"/>
                    <a:pt x="359804" y="255634"/>
                  </a:cubicBezTo>
                  <a:cubicBezTo>
                    <a:pt x="336375" y="234485"/>
                    <a:pt x="346908" y="184630"/>
                    <a:pt x="383331" y="144278"/>
                  </a:cubicBezTo>
                  <a:cubicBezTo>
                    <a:pt x="410649" y="114015"/>
                    <a:pt x="444771" y="97693"/>
                    <a:pt x="470009" y="100346"/>
                  </a:cubicBezTo>
                  <a:close/>
                  <a:moveTo>
                    <a:pt x="119388" y="31433"/>
                  </a:moveTo>
                  <a:cubicBezTo>
                    <a:pt x="150951" y="31433"/>
                    <a:pt x="176538" y="75499"/>
                    <a:pt x="176538" y="129858"/>
                  </a:cubicBezTo>
                  <a:cubicBezTo>
                    <a:pt x="176538" y="184217"/>
                    <a:pt x="150951" y="228283"/>
                    <a:pt x="119388" y="228283"/>
                  </a:cubicBezTo>
                  <a:cubicBezTo>
                    <a:pt x="87825" y="228283"/>
                    <a:pt x="62238" y="184217"/>
                    <a:pt x="62238" y="129858"/>
                  </a:cubicBezTo>
                  <a:cubicBezTo>
                    <a:pt x="62238" y="75499"/>
                    <a:pt x="87825" y="31433"/>
                    <a:pt x="119388" y="31433"/>
                  </a:cubicBezTo>
                  <a:close/>
                  <a:moveTo>
                    <a:pt x="314052" y="1075"/>
                  </a:moveTo>
                  <a:cubicBezTo>
                    <a:pt x="344614" y="8958"/>
                    <a:pt x="358385" y="58017"/>
                    <a:pt x="344809" y="110654"/>
                  </a:cubicBezTo>
                  <a:cubicBezTo>
                    <a:pt x="331233" y="163290"/>
                    <a:pt x="295452" y="199570"/>
                    <a:pt x="264889" y="191687"/>
                  </a:cubicBezTo>
                  <a:cubicBezTo>
                    <a:pt x="234326" y="183804"/>
                    <a:pt x="220555" y="134744"/>
                    <a:pt x="234131" y="82108"/>
                  </a:cubicBezTo>
                  <a:cubicBezTo>
                    <a:pt x="247707" y="29471"/>
                    <a:pt x="283489" y="-6808"/>
                    <a:pt x="314052" y="1075"/>
                  </a:cubicBezTo>
                  <a:close/>
                </a:path>
              </a:pathLst>
            </a:custGeom>
            <a:solidFill>
              <a:srgbClr val="BFB198"/>
            </a:solidFill>
            <a:ln w="0">
              <a:noFill/>
              <a:prstDash/>
            </a:ln>
          </p:spPr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rtl="0" algn="ctr" latinLnBrk="0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1317" name="Google Shape;1317;p55"/>
            <p:cNvSpPr txBox="1">
              <a:spLocks/>
            </p:cNvSpPr>
            <p:nvPr/>
          </p:nvSpPr>
          <p:spPr>
            <a:xfrm rot="0">
              <a:off x="3575050" y="107315"/>
              <a:ext cx="5188585" cy="523875"/>
            </a:xfrm>
            <a:prstGeom prst="rect"/>
            <a:noFill/>
            <a:ln w="0">
              <a:noFill/>
              <a:prstDash/>
            </a:ln>
          </p:spPr>
          <p:txBody>
            <a:bodyPr wrap="square" lIns="91440" tIns="45720" rIns="91440" bIns="45720" numCol="1" vert="horz" anchor="t">
              <a:noAutofit/>
            </a:bodyPr>
            <a:lstStyle/>
            <a:p>
              <a:pPr marL="0" indent="0" rtl="0" algn="ctr" latinLnBrk="0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sz="2800" cap="none" i="0" b="1" strike="noStrike">
                  <a:solidFill>
                    <a:schemeClr val="lt1"/>
                  </a:solidFill>
                  <a:latin typeface="Malgun Gothic" charset="0"/>
                  <a:ea typeface="Malgun Gothic" charset="0"/>
                  <a:cs typeface="Malgun Gothic" charset="0"/>
                </a:rPr>
                <a:t>마이 페이지</a:t>
              </a:r>
              <a:endParaRPr lang="ko-KR" altLang="en-US" sz="2800" cap="none" i="0" b="1" strike="noStrike">
                <a:solidFill>
                  <a:schemeClr val="lt1"/>
                </a:solidFill>
                <a:latin typeface="Malgun Gothic" charset="0"/>
                <a:ea typeface="Malgun Gothic" charset="0"/>
                <a:cs typeface="Malgun Gothic" charset="0"/>
              </a:endParaRPr>
            </a:p>
          </p:txBody>
        </p:sp>
      </p:grpSp>
      <p:pic>
        <p:nvPicPr>
          <p:cNvPr id="1319" name="그림 9" descr="C:/Users/tjsru/AppData/Roaming/PolarisOffice/ETemp/7424_17988272/fImage14046713569169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07315" y="887095"/>
            <a:ext cx="7787640" cy="4086860"/>
          </a:xfrm>
          <a:prstGeom prst="rect"/>
          <a:noFill/>
        </p:spPr>
      </p:pic>
      <p:pic>
        <p:nvPicPr>
          <p:cNvPr id="1320" name="그림 10" descr="C:/Users/tjsru/AppData/Roaming/PolarisOffice/ETemp/7424_17988272/fImage14238013575724.pn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098540" y="2656840"/>
            <a:ext cx="5615305" cy="3787775"/>
          </a:xfrm>
          <a:prstGeom prst="rect"/>
          <a:noFill/>
        </p:spPr>
      </p:pic>
      <p:sp>
        <p:nvSpPr>
          <p:cNvPr id="1321" name="도형 12"/>
          <p:cNvSpPr>
            <a:spLocks/>
          </p:cNvSpPr>
          <p:nvPr/>
        </p:nvSpPr>
        <p:spPr>
          <a:xfrm rot="0">
            <a:off x="354965" y="4776470"/>
            <a:ext cx="2458085" cy="848995"/>
          </a:xfrm>
          <a:prstGeom prst="roundRect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lang="ko-KR" sz="1800">
                <a:latin typeface="맑은 고딕" charset="0"/>
                <a:ea typeface="맑은 고딕" charset="0"/>
              </a:rPr>
              <a:t>회원 정보 확인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322" name="도형 13"/>
          <p:cNvSpPr>
            <a:spLocks/>
          </p:cNvSpPr>
          <p:nvPr/>
        </p:nvSpPr>
        <p:spPr>
          <a:xfrm rot="0">
            <a:off x="9387205" y="2312670"/>
            <a:ext cx="2458085" cy="848995"/>
          </a:xfrm>
          <a:prstGeom prst="roundRect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lang="ko-KR" sz="1800">
                <a:latin typeface="맑은 고딕" charset="0"/>
                <a:ea typeface="맑은 고딕" charset="0"/>
              </a:rPr>
              <a:t>회원 정보 수정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D966"/>
        </a:solid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" name="Google Shape;114;p5"/>
          <p:cNvGrpSpPr/>
          <p:nvPr/>
        </p:nvGrpSpPr>
        <p:grpSpPr>
          <a:xfrm>
            <a:off x="3112894" y="722978"/>
            <a:ext cx="5966212" cy="747768"/>
            <a:chOff x="3112894" y="722978"/>
            <a:chExt cx="5966212" cy="747768"/>
          </a:xfrm>
        </p:grpSpPr>
        <p:sp>
          <p:nvSpPr>
            <p:cNvPr id="115" name="Google Shape;115;p5"/>
            <p:cNvSpPr/>
            <p:nvPr/>
          </p:nvSpPr>
          <p:spPr>
            <a:xfrm rot="10800000">
              <a:off x="3112894" y="722978"/>
              <a:ext cx="5966212" cy="695636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B4A48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6" name="Google Shape;116;p5"/>
            <p:cNvSpPr txBox="1"/>
            <p:nvPr/>
          </p:nvSpPr>
          <p:spPr>
            <a:xfrm>
              <a:off x="4109085" y="809186"/>
              <a:ext cx="3954780" cy="51288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ko-KR" sz="2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반려동물 양육 인구 증가</a:t>
              </a:r>
              <a:endParaRPr b="1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7;p5"/>
            <p:cNvSpPr/>
            <p:nvPr/>
          </p:nvSpPr>
          <p:spPr>
            <a:xfrm>
              <a:off x="3293025" y="1012692"/>
              <a:ext cx="444722" cy="458054"/>
            </a:xfrm>
            <a:custGeom>
              <a:rect b="b" l="l" r="r" t="t"/>
              <a:pathLst>
                <a:path extrusionOk="0" h="625402" w="607199">
                  <a:moveTo>
                    <a:pt x="537601" y="271599"/>
                  </a:moveTo>
                  <a:cubicBezTo>
                    <a:pt x="573930" y="273438"/>
                    <a:pt x="602111" y="288694"/>
                    <a:pt x="606588" y="311939"/>
                  </a:cubicBezTo>
                  <a:cubicBezTo>
                    <a:pt x="612557" y="342933"/>
                    <a:pt x="574125" y="376392"/>
                    <a:pt x="520747" y="386672"/>
                  </a:cubicBezTo>
                  <a:cubicBezTo>
                    <a:pt x="467369" y="396952"/>
                    <a:pt x="419259" y="380160"/>
                    <a:pt x="413290" y="349167"/>
                  </a:cubicBezTo>
                  <a:cubicBezTo>
                    <a:pt x="407321" y="318173"/>
                    <a:pt x="445753" y="284715"/>
                    <a:pt x="499131" y="274434"/>
                  </a:cubicBezTo>
                  <a:cubicBezTo>
                    <a:pt x="512476" y="271864"/>
                    <a:pt x="525491" y="270986"/>
                    <a:pt x="537601" y="271599"/>
                  </a:cubicBezTo>
                  <a:close/>
                  <a:moveTo>
                    <a:pt x="234284" y="229392"/>
                  </a:moveTo>
                  <a:cubicBezTo>
                    <a:pt x="316101" y="229392"/>
                    <a:pt x="382427" y="296080"/>
                    <a:pt x="382427" y="378343"/>
                  </a:cubicBezTo>
                  <a:lnTo>
                    <a:pt x="379180" y="394513"/>
                  </a:lnTo>
                  <a:lnTo>
                    <a:pt x="394001" y="416143"/>
                  </a:lnTo>
                  <a:cubicBezTo>
                    <a:pt x="400865" y="432110"/>
                    <a:pt x="404661" y="449666"/>
                    <a:pt x="404661" y="468094"/>
                  </a:cubicBezTo>
                  <a:cubicBezTo>
                    <a:pt x="404661" y="523378"/>
                    <a:pt x="370499" y="570812"/>
                    <a:pt x="321813" y="591074"/>
                  </a:cubicBezTo>
                  <a:lnTo>
                    <a:pt x="277074" y="599961"/>
                  </a:lnTo>
                  <a:lnTo>
                    <a:pt x="254534" y="614914"/>
                  </a:lnTo>
                  <a:cubicBezTo>
                    <a:pt x="238306" y="621667"/>
                    <a:pt x="220463" y="625402"/>
                    <a:pt x="201734" y="625402"/>
                  </a:cubicBezTo>
                  <a:cubicBezTo>
                    <a:pt x="164276" y="625402"/>
                    <a:pt x="130364" y="610463"/>
                    <a:pt x="105816" y="586310"/>
                  </a:cubicBezTo>
                  <a:lnTo>
                    <a:pt x="79815" y="548365"/>
                  </a:lnTo>
                  <a:lnTo>
                    <a:pt x="39730" y="521773"/>
                  </a:lnTo>
                  <a:cubicBezTo>
                    <a:pt x="15183" y="497620"/>
                    <a:pt x="0" y="464253"/>
                    <a:pt x="0" y="427397"/>
                  </a:cubicBezTo>
                  <a:cubicBezTo>
                    <a:pt x="0" y="372113"/>
                    <a:pt x="34162" y="324679"/>
                    <a:pt x="82848" y="304418"/>
                  </a:cubicBezTo>
                  <a:lnTo>
                    <a:pt x="112415" y="298544"/>
                  </a:lnTo>
                  <a:lnTo>
                    <a:pt x="129531" y="273019"/>
                  </a:lnTo>
                  <a:cubicBezTo>
                    <a:pt x="156340" y="246064"/>
                    <a:pt x="193376" y="229392"/>
                    <a:pt x="234284" y="229392"/>
                  </a:cubicBezTo>
                  <a:close/>
                  <a:moveTo>
                    <a:pt x="470009" y="100346"/>
                  </a:moveTo>
                  <a:cubicBezTo>
                    <a:pt x="478421" y="101230"/>
                    <a:pt x="485847" y="104223"/>
                    <a:pt x="491704" y="109510"/>
                  </a:cubicBezTo>
                  <a:cubicBezTo>
                    <a:pt x="515134" y="130659"/>
                    <a:pt x="504601" y="180514"/>
                    <a:pt x="468177" y="220866"/>
                  </a:cubicBezTo>
                  <a:cubicBezTo>
                    <a:pt x="431754" y="261217"/>
                    <a:pt x="383234" y="276783"/>
                    <a:pt x="359804" y="255634"/>
                  </a:cubicBezTo>
                  <a:cubicBezTo>
                    <a:pt x="336375" y="234485"/>
                    <a:pt x="346908" y="184630"/>
                    <a:pt x="383331" y="144278"/>
                  </a:cubicBezTo>
                  <a:cubicBezTo>
                    <a:pt x="410649" y="114015"/>
                    <a:pt x="444771" y="97693"/>
                    <a:pt x="470009" y="100346"/>
                  </a:cubicBezTo>
                  <a:close/>
                  <a:moveTo>
                    <a:pt x="119388" y="31433"/>
                  </a:moveTo>
                  <a:cubicBezTo>
                    <a:pt x="150951" y="31433"/>
                    <a:pt x="176538" y="75499"/>
                    <a:pt x="176538" y="129858"/>
                  </a:cubicBezTo>
                  <a:cubicBezTo>
                    <a:pt x="176538" y="184217"/>
                    <a:pt x="150951" y="228283"/>
                    <a:pt x="119388" y="228283"/>
                  </a:cubicBezTo>
                  <a:cubicBezTo>
                    <a:pt x="87825" y="228283"/>
                    <a:pt x="62238" y="184217"/>
                    <a:pt x="62238" y="129858"/>
                  </a:cubicBezTo>
                  <a:cubicBezTo>
                    <a:pt x="62238" y="75499"/>
                    <a:pt x="87825" y="31433"/>
                    <a:pt x="119388" y="31433"/>
                  </a:cubicBezTo>
                  <a:close/>
                  <a:moveTo>
                    <a:pt x="314052" y="1075"/>
                  </a:moveTo>
                  <a:cubicBezTo>
                    <a:pt x="344614" y="8958"/>
                    <a:pt x="358385" y="58017"/>
                    <a:pt x="344809" y="110654"/>
                  </a:cubicBezTo>
                  <a:cubicBezTo>
                    <a:pt x="331233" y="163290"/>
                    <a:pt x="295452" y="199570"/>
                    <a:pt x="264889" y="191687"/>
                  </a:cubicBezTo>
                  <a:cubicBezTo>
                    <a:pt x="234326" y="183804"/>
                    <a:pt x="220555" y="134744"/>
                    <a:pt x="234131" y="82108"/>
                  </a:cubicBezTo>
                  <a:cubicBezTo>
                    <a:pt x="247707" y="29471"/>
                    <a:pt x="283489" y="-6808"/>
                    <a:pt x="314052" y="1075"/>
                  </a:cubicBezTo>
                  <a:close/>
                </a:path>
              </a:pathLst>
            </a:custGeom>
            <a:solidFill>
              <a:srgbClr val="BFB19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118" name="Google Shape;118;p5"/>
          <p:cNvGrpSpPr/>
          <p:nvPr/>
        </p:nvGrpSpPr>
        <p:grpSpPr>
          <a:xfrm>
            <a:off x="2592862" y="5225047"/>
            <a:ext cx="6568499" cy="314614"/>
            <a:chOff x="2463879" y="5274656"/>
            <a:chExt cx="6568499" cy="314614"/>
          </a:xfrm>
        </p:grpSpPr>
        <p:sp>
          <p:nvSpPr>
            <p:cNvPr id="119" name="Google Shape;119;p5"/>
            <p:cNvSpPr txBox="1"/>
            <p:nvPr/>
          </p:nvSpPr>
          <p:spPr>
            <a:xfrm>
              <a:off x="2463879" y="5274657"/>
              <a:ext cx="713063" cy="2752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ko-KR" sz="1200" u="none" cap="none" strike="noStrike">
                  <a:solidFill>
                    <a:srgbClr val="404040"/>
                  </a:solidFill>
                  <a:latin typeface="Arial"/>
                  <a:ea typeface="Arial"/>
                  <a:cs typeface="Arial"/>
                  <a:sym typeface="Arial"/>
                </a:rPr>
                <a:t>1995</a:t>
              </a:r>
              <a:endParaRPr b="0" i="0" sz="12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20;p5"/>
            <p:cNvSpPr txBox="1"/>
            <p:nvPr/>
          </p:nvSpPr>
          <p:spPr>
            <a:xfrm>
              <a:off x="3195809" y="5274657"/>
              <a:ext cx="713063" cy="2752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ko-KR" sz="1200" u="none" cap="none" strike="noStrike">
                  <a:solidFill>
                    <a:srgbClr val="404040"/>
                  </a:solidFill>
                  <a:latin typeface="Arial"/>
                  <a:ea typeface="Arial"/>
                  <a:cs typeface="Arial"/>
                  <a:sym typeface="Arial"/>
                </a:rPr>
                <a:t>2000</a:t>
              </a:r>
              <a:endParaRPr b="0" i="0" sz="12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21;p5"/>
            <p:cNvSpPr txBox="1"/>
            <p:nvPr/>
          </p:nvSpPr>
          <p:spPr>
            <a:xfrm>
              <a:off x="3927739" y="5274656"/>
              <a:ext cx="713063" cy="2752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ko-KR" sz="1200" u="none" cap="none" strike="noStrike">
                  <a:solidFill>
                    <a:srgbClr val="404040"/>
                  </a:solidFill>
                  <a:latin typeface="Arial"/>
                  <a:ea typeface="Arial"/>
                  <a:cs typeface="Arial"/>
                  <a:sym typeface="Arial"/>
                </a:rPr>
                <a:t>2005</a:t>
              </a:r>
              <a:endParaRPr b="0" i="0" sz="12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22;p5"/>
            <p:cNvSpPr txBox="1"/>
            <p:nvPr/>
          </p:nvSpPr>
          <p:spPr>
            <a:xfrm>
              <a:off x="4659669" y="5274656"/>
              <a:ext cx="713063" cy="2752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ko-KR" sz="1200" u="none" cap="none" strike="noStrike">
                  <a:solidFill>
                    <a:srgbClr val="404040"/>
                  </a:solidFill>
                  <a:latin typeface="Arial"/>
                  <a:ea typeface="Arial"/>
                  <a:cs typeface="Arial"/>
                  <a:sym typeface="Arial"/>
                </a:rPr>
                <a:t>2010</a:t>
              </a:r>
              <a:endParaRPr b="0" i="0" sz="12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23;p5"/>
            <p:cNvSpPr txBox="1"/>
            <p:nvPr/>
          </p:nvSpPr>
          <p:spPr>
            <a:xfrm>
              <a:off x="5391599" y="5274656"/>
              <a:ext cx="713063" cy="2752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ko-KR" sz="1200" u="none" cap="none" strike="noStrike">
                  <a:solidFill>
                    <a:srgbClr val="404040"/>
                  </a:solidFill>
                  <a:latin typeface="Arial"/>
                  <a:ea typeface="Arial"/>
                  <a:cs typeface="Arial"/>
                  <a:sym typeface="Arial"/>
                </a:rPr>
                <a:t>2012</a:t>
              </a:r>
              <a:endParaRPr b="0" i="0" sz="12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24;p5"/>
            <p:cNvSpPr txBox="1"/>
            <p:nvPr/>
          </p:nvSpPr>
          <p:spPr>
            <a:xfrm>
              <a:off x="6123529" y="5274656"/>
              <a:ext cx="713063" cy="275243"/>
            </a:xfrm>
            <a:prstGeom prst="rect">
              <a:avLst/>
            </a:prstGeom>
            <a:solidFill>
              <a:srgbClr val="ECD17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ko-KR" sz="1200" u="none" cap="none" strike="noStrike">
                  <a:solidFill>
                    <a:srgbClr val="404040"/>
                  </a:solidFill>
                  <a:latin typeface="Arial"/>
                  <a:ea typeface="Arial"/>
                  <a:cs typeface="Arial"/>
                  <a:sym typeface="Arial"/>
                </a:rPr>
                <a:t>2015</a:t>
              </a:r>
              <a:endParaRPr b="0" i="0" sz="12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25;p5"/>
            <p:cNvSpPr txBox="1"/>
            <p:nvPr/>
          </p:nvSpPr>
          <p:spPr>
            <a:xfrm>
              <a:off x="6855459" y="5274656"/>
              <a:ext cx="713063" cy="2752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ko-KR" sz="1200" u="none" cap="none" strike="noStrike">
                  <a:solidFill>
                    <a:srgbClr val="404040"/>
                  </a:solidFill>
                  <a:latin typeface="Arial"/>
                  <a:ea typeface="Arial"/>
                  <a:cs typeface="Arial"/>
                  <a:sym typeface="Arial"/>
                </a:rPr>
                <a:t>2018</a:t>
              </a:r>
              <a:endParaRPr b="0" i="0" sz="12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26;p5"/>
            <p:cNvSpPr txBox="1"/>
            <p:nvPr/>
          </p:nvSpPr>
          <p:spPr>
            <a:xfrm>
              <a:off x="7587389" y="5274656"/>
              <a:ext cx="713063" cy="31461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ko-KR" sz="1500" u="none" cap="none" strike="noStrike">
                  <a:solidFill>
                    <a:srgbClr val="0D0D0D"/>
                  </a:solidFill>
                  <a:latin typeface="Arial"/>
                  <a:ea typeface="Arial"/>
                  <a:cs typeface="Arial"/>
                  <a:sym typeface="Arial"/>
                </a:rPr>
                <a:t>2019</a:t>
              </a:r>
              <a:endParaRPr b="1" i="0" sz="1500" u="none" cap="none" strike="noStrike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127;p5"/>
            <p:cNvSpPr txBox="1"/>
            <p:nvPr/>
          </p:nvSpPr>
          <p:spPr>
            <a:xfrm>
              <a:off x="8319315" y="5274656"/>
              <a:ext cx="713063" cy="2752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ko-KR" sz="1200" u="none" cap="none" strike="noStrike">
                  <a:solidFill>
                    <a:srgbClr val="404040"/>
                  </a:solidFill>
                  <a:latin typeface="Arial"/>
                  <a:ea typeface="Arial"/>
                  <a:cs typeface="Arial"/>
                  <a:sym typeface="Arial"/>
                </a:rPr>
                <a:t>2020</a:t>
              </a:r>
              <a:endParaRPr b="0" i="0" sz="12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8" name="Google Shape;128;p5"/>
          <p:cNvGrpSpPr/>
          <p:nvPr/>
        </p:nvGrpSpPr>
        <p:grpSpPr>
          <a:xfrm>
            <a:off x="9015056" y="2241391"/>
            <a:ext cx="713063" cy="2825909"/>
            <a:chOff x="9015057" y="2241391"/>
            <a:chExt cx="713063" cy="2825909"/>
          </a:xfrm>
        </p:grpSpPr>
        <p:sp>
          <p:nvSpPr>
            <p:cNvPr id="129" name="Google Shape;129;p5"/>
            <p:cNvSpPr txBox="1"/>
            <p:nvPr/>
          </p:nvSpPr>
          <p:spPr>
            <a:xfrm>
              <a:off x="9015057" y="4792057"/>
              <a:ext cx="713063" cy="2752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ko-KR" sz="1200" u="none" cap="none" strike="noStrik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endParaRPr b="0" i="0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30;p5"/>
            <p:cNvSpPr txBox="1"/>
            <p:nvPr/>
          </p:nvSpPr>
          <p:spPr>
            <a:xfrm>
              <a:off x="9015057" y="4281923"/>
              <a:ext cx="713063" cy="2752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ko-KR" sz="1200" u="none" cap="none" strike="noStrik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500</a:t>
              </a:r>
              <a:endParaRPr b="0" i="0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31;p5"/>
            <p:cNvSpPr txBox="1"/>
            <p:nvPr/>
          </p:nvSpPr>
          <p:spPr>
            <a:xfrm>
              <a:off x="9015057" y="3771790"/>
              <a:ext cx="713063" cy="26490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ko-KR" sz="1200" u="none" cap="none" strike="noStrike">
                  <a:solidFill>
                    <a:srgbClr val="404040"/>
                  </a:solidFill>
                  <a:latin typeface="Arial"/>
                  <a:ea typeface="Arial"/>
                  <a:cs typeface="Arial"/>
                  <a:sym typeface="Arial"/>
                </a:rPr>
                <a:t>1000</a:t>
              </a:r>
              <a:endParaRPr b="0" i="0" sz="12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32;p5"/>
            <p:cNvSpPr txBox="1"/>
            <p:nvPr/>
          </p:nvSpPr>
          <p:spPr>
            <a:xfrm>
              <a:off x="9015057" y="3261657"/>
              <a:ext cx="713063" cy="31783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ko-KR" sz="1500" u="none" cap="none" strike="noStrike">
                  <a:solidFill>
                    <a:srgbClr val="0D0D0D"/>
                  </a:solidFill>
                  <a:latin typeface="Arial"/>
                  <a:ea typeface="Arial"/>
                  <a:cs typeface="Arial"/>
                  <a:sym typeface="Arial"/>
                </a:rPr>
                <a:t>1500</a:t>
              </a:r>
              <a:endParaRPr b="1" i="0" sz="1500" u="none" cap="none" strike="noStrike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33;p5"/>
            <p:cNvSpPr txBox="1"/>
            <p:nvPr/>
          </p:nvSpPr>
          <p:spPr>
            <a:xfrm>
              <a:off x="9015057" y="2751524"/>
              <a:ext cx="713063" cy="2752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ko-KR" sz="1200" u="none" cap="none" strike="noStrik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2000</a:t>
              </a:r>
              <a:endParaRPr b="0" i="0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34;p5"/>
            <p:cNvSpPr txBox="1"/>
            <p:nvPr/>
          </p:nvSpPr>
          <p:spPr>
            <a:xfrm>
              <a:off x="9015057" y="2241391"/>
              <a:ext cx="713063" cy="2752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ko-KR" sz="1200" u="none" cap="none" strike="noStrik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2500</a:t>
              </a:r>
              <a:endParaRPr b="0" i="0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5" name="Google Shape;135;p5"/>
          <p:cNvSpPr/>
          <p:nvPr/>
        </p:nvSpPr>
        <p:spPr>
          <a:xfrm>
            <a:off x="2823436" y="1918124"/>
            <a:ext cx="6084598" cy="2984032"/>
          </a:xfrm>
          <a:custGeom>
            <a:rect b="b" l="l" r="r" t="t"/>
            <a:pathLst>
              <a:path extrusionOk="0" h="2984035" w="6084603">
                <a:moveTo>
                  <a:pt x="-4036" y="2984072"/>
                </a:moveTo>
                <a:cubicBezTo>
                  <a:pt x="3456119" y="2398882"/>
                  <a:pt x="3720702" y="2094613"/>
                  <a:pt x="4359009" y="1873024"/>
                </a:cubicBezTo>
                <a:lnTo>
                  <a:pt x="5103149" y="1367007"/>
                </a:lnTo>
                <a:lnTo>
                  <a:pt x="6085414" y="-2210"/>
                </a:lnTo>
              </a:path>
            </a:pathLst>
          </a:custGeom>
          <a:noFill/>
          <a:ln cap="rnd" cmpd="sng" w="25400">
            <a:solidFill>
              <a:srgbClr val="F6F9F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36" name="Google Shape;136;p5"/>
          <p:cNvCxnSpPr/>
          <p:nvPr/>
        </p:nvCxnSpPr>
        <p:spPr>
          <a:xfrm>
            <a:off x="7239000" y="3932733"/>
            <a:ext cx="0" cy="1261567"/>
          </a:xfrm>
          <a:prstGeom prst="straightConnector1">
            <a:avLst/>
          </a:prstGeom>
          <a:noFill/>
          <a:ln cap="flat" cmpd="sng" w="9525">
            <a:solidFill>
              <a:srgbClr val="D7CEBF"/>
            </a:solidFill>
            <a:prstDash val="dash"/>
            <a:miter lim="8000"/>
            <a:headEnd len="sm" w="sm" type="none"/>
            <a:tailEnd len="sm" w="sm" type="none"/>
          </a:ln>
        </p:spPr>
      </p:cxnSp>
      <p:cxnSp>
        <p:nvCxnSpPr>
          <p:cNvPr id="137" name="Google Shape;137;p5"/>
          <p:cNvCxnSpPr/>
          <p:nvPr/>
        </p:nvCxnSpPr>
        <p:spPr>
          <a:xfrm rot="10800000">
            <a:off x="7351166" y="3898850"/>
            <a:ext cx="1681212" cy="0"/>
          </a:xfrm>
          <a:prstGeom prst="straightConnector1">
            <a:avLst/>
          </a:prstGeom>
          <a:noFill/>
          <a:ln cap="flat" cmpd="sng" w="9525">
            <a:solidFill>
              <a:srgbClr val="D7CEBF"/>
            </a:solidFill>
            <a:prstDash val="dash"/>
            <a:miter lim="8000"/>
            <a:headEnd len="sm" w="sm" type="none"/>
            <a:tailEnd len="sm" w="sm" type="none"/>
          </a:ln>
        </p:spPr>
      </p:cxnSp>
      <p:grpSp>
        <p:nvGrpSpPr>
          <p:cNvPr id="138" name="Google Shape;138;p5"/>
          <p:cNvGrpSpPr/>
          <p:nvPr/>
        </p:nvGrpSpPr>
        <p:grpSpPr>
          <a:xfrm>
            <a:off x="6489856" y="2198382"/>
            <a:ext cx="1974519" cy="2168446"/>
            <a:chOff x="6152510" y="2712284"/>
            <a:chExt cx="1974519" cy="2168446"/>
          </a:xfrm>
        </p:grpSpPr>
        <p:grpSp>
          <p:nvGrpSpPr>
            <p:cNvPr id="139" name="Google Shape;139;p5"/>
            <p:cNvGrpSpPr/>
            <p:nvPr/>
          </p:nvGrpSpPr>
          <p:grpSpPr>
            <a:xfrm>
              <a:off x="6152510" y="2712284"/>
              <a:ext cx="1974519" cy="2168446"/>
              <a:chOff x="5313848" y="2122620"/>
              <a:chExt cx="2838918" cy="3117743"/>
            </a:xfrm>
          </p:grpSpPr>
          <p:grpSp>
            <p:nvGrpSpPr>
              <p:cNvPr id="140" name="Google Shape;140;p5"/>
              <p:cNvGrpSpPr/>
              <p:nvPr/>
            </p:nvGrpSpPr>
            <p:grpSpPr>
              <a:xfrm>
                <a:off x="5520419" y="2608017"/>
                <a:ext cx="2632346" cy="2632346"/>
                <a:chOff x="1708305" y="2739755"/>
                <a:chExt cx="2632346" cy="2632346"/>
              </a:xfrm>
            </p:grpSpPr>
            <p:sp>
              <p:nvSpPr>
                <p:cNvPr id="141" name="Google Shape;141;p5"/>
                <p:cNvSpPr/>
                <p:nvPr/>
              </p:nvSpPr>
              <p:spPr>
                <a:xfrm>
                  <a:off x="1708305" y="2739755"/>
                  <a:ext cx="2632345" cy="2632345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-142740" lvl="0" marL="257040" marR="0" rtl="0" algn="ctr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142" name="Google Shape;142;p5"/>
                <p:cNvSpPr/>
                <p:nvPr/>
              </p:nvSpPr>
              <p:spPr>
                <a:xfrm>
                  <a:off x="2542848" y="3026826"/>
                  <a:ext cx="1797803" cy="2345275"/>
                </a:xfrm>
                <a:custGeom>
                  <a:rect b="b" l="l" r="r" t="t"/>
                  <a:pathLst>
                    <a:path extrusionOk="0" h="2345275" w="1797803">
                      <a:moveTo>
                        <a:pt x="1300813" y="0"/>
                      </a:moveTo>
                      <a:lnTo>
                        <a:pt x="1318838" y="13479"/>
                      </a:lnTo>
                      <a:cubicBezTo>
                        <a:pt x="1611354" y="254885"/>
                        <a:pt x="1797803" y="620220"/>
                        <a:pt x="1797803" y="1029102"/>
                      </a:cubicBezTo>
                      <a:cubicBezTo>
                        <a:pt x="1797803" y="1756004"/>
                        <a:pt x="1208532" y="2345275"/>
                        <a:pt x="481630" y="2345275"/>
                      </a:cubicBezTo>
                      <a:cubicBezTo>
                        <a:pt x="345336" y="2345275"/>
                        <a:pt x="213880" y="2324559"/>
                        <a:pt x="90241" y="2286103"/>
                      </a:cubicBezTo>
                      <a:lnTo>
                        <a:pt x="0" y="2253074"/>
                      </a:lnTo>
                      <a:close/>
                    </a:path>
                  </a:pathLst>
                </a:custGeom>
                <a:solidFill>
                  <a:srgbClr val="BFB198">
                    <a:alpha val="9803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-142740" lvl="0" marL="257040" marR="0" rtl="0" algn="ctr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  <p:grpSp>
            <p:nvGrpSpPr>
              <p:cNvPr id="143" name="Google Shape;143;p5"/>
              <p:cNvGrpSpPr/>
              <p:nvPr/>
            </p:nvGrpSpPr>
            <p:grpSpPr>
              <a:xfrm>
                <a:off x="5313848" y="2122620"/>
                <a:ext cx="1251420" cy="1246531"/>
                <a:chOff x="1405147" y="2074659"/>
                <a:chExt cx="1519153" cy="1513219"/>
              </a:xfrm>
            </p:grpSpPr>
            <p:grpSp>
              <p:nvGrpSpPr>
                <p:cNvPr id="144" name="Google Shape;144;p5"/>
                <p:cNvGrpSpPr/>
                <p:nvPr/>
              </p:nvGrpSpPr>
              <p:grpSpPr>
                <a:xfrm rot="900000">
                  <a:off x="2600592" y="2691075"/>
                  <a:ext cx="192815" cy="197465"/>
                  <a:chOff x="7838808" y="2409264"/>
                  <a:chExt cx="1390918" cy="1424461"/>
                </a:xfrm>
              </p:grpSpPr>
              <p:sp>
                <p:nvSpPr>
                  <p:cNvPr id="145" name="Google Shape;145;p5"/>
                  <p:cNvSpPr/>
                  <p:nvPr/>
                </p:nvSpPr>
                <p:spPr>
                  <a:xfrm>
                    <a:off x="7838808" y="2687831"/>
                    <a:ext cx="463639" cy="1145894"/>
                  </a:xfrm>
                  <a:prstGeom prst="roundRect">
                    <a:avLst>
                      <a:gd fmla="val 50000" name="adj"/>
                    </a:avLst>
                  </a:prstGeom>
                  <a:solidFill>
                    <a:srgbClr val="C2966E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-142740" lvl="0" marL="257040" marR="0" rtl="0" algn="ctr"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chemeClr val="lt1"/>
                      </a:solidFill>
                      <a:latin typeface="Malgun Gothic"/>
                      <a:ea typeface="Malgun Gothic"/>
                      <a:cs typeface="Malgun Gothic"/>
                      <a:sym typeface="Malgun Gothic"/>
                    </a:endParaRPr>
                  </a:p>
                </p:txBody>
              </p:sp>
              <p:sp>
                <p:nvSpPr>
                  <p:cNvPr id="146" name="Google Shape;146;p5"/>
                  <p:cNvSpPr/>
                  <p:nvPr/>
                </p:nvSpPr>
                <p:spPr>
                  <a:xfrm>
                    <a:off x="8302447" y="2687831"/>
                    <a:ext cx="463639" cy="1145894"/>
                  </a:xfrm>
                  <a:prstGeom prst="roundRect">
                    <a:avLst>
                      <a:gd fmla="val 50000" name="adj"/>
                    </a:avLst>
                  </a:prstGeom>
                  <a:solidFill>
                    <a:srgbClr val="C2966E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-142740" lvl="0" marL="257040" marR="0" rtl="0" algn="ctr"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chemeClr val="lt1"/>
                      </a:solidFill>
                      <a:latin typeface="Malgun Gothic"/>
                      <a:ea typeface="Malgun Gothic"/>
                      <a:cs typeface="Malgun Gothic"/>
                      <a:sym typeface="Malgun Gothic"/>
                    </a:endParaRPr>
                  </a:p>
                </p:txBody>
              </p:sp>
              <p:sp>
                <p:nvSpPr>
                  <p:cNvPr id="147" name="Google Shape;147;p5"/>
                  <p:cNvSpPr/>
                  <p:nvPr/>
                </p:nvSpPr>
                <p:spPr>
                  <a:xfrm>
                    <a:off x="8766086" y="2687831"/>
                    <a:ext cx="463639" cy="1145894"/>
                  </a:xfrm>
                  <a:prstGeom prst="roundRect">
                    <a:avLst>
                      <a:gd fmla="val 50000" name="adj"/>
                    </a:avLst>
                  </a:prstGeom>
                  <a:solidFill>
                    <a:srgbClr val="C2966E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-142740" lvl="0" marL="257040" marR="0" rtl="0" algn="ctr"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chemeClr val="lt1"/>
                      </a:solidFill>
                      <a:latin typeface="Malgun Gothic"/>
                      <a:ea typeface="Malgun Gothic"/>
                      <a:cs typeface="Malgun Gothic"/>
                      <a:sym typeface="Malgun Gothic"/>
                    </a:endParaRPr>
                  </a:p>
                </p:txBody>
              </p:sp>
              <p:sp>
                <p:nvSpPr>
                  <p:cNvPr id="148" name="Google Shape;148;p5"/>
                  <p:cNvSpPr/>
                  <p:nvPr/>
                </p:nvSpPr>
                <p:spPr>
                  <a:xfrm>
                    <a:off x="7838808" y="2409264"/>
                    <a:ext cx="1390918" cy="1003002"/>
                  </a:xfrm>
                  <a:custGeom>
                    <a:rect b="b" l="l" r="r" t="t"/>
                    <a:pathLst>
                      <a:path extrusionOk="0" h="1442299" w="1390918">
                        <a:moveTo>
                          <a:pt x="695459" y="0"/>
                        </a:moveTo>
                        <a:cubicBezTo>
                          <a:pt x="1079550" y="0"/>
                          <a:pt x="1390918" y="311368"/>
                          <a:pt x="1390918" y="695459"/>
                        </a:cubicBezTo>
                        <a:cubicBezTo>
                          <a:pt x="1390918" y="919667"/>
                          <a:pt x="1390917" y="1143875"/>
                          <a:pt x="1390917" y="1368083"/>
                        </a:cubicBezTo>
                        <a:lnTo>
                          <a:pt x="1383435" y="1442299"/>
                        </a:lnTo>
                        <a:lnTo>
                          <a:pt x="7482" y="1442299"/>
                        </a:lnTo>
                        <a:lnTo>
                          <a:pt x="0" y="1368082"/>
                        </a:lnTo>
                        <a:lnTo>
                          <a:pt x="0" y="695459"/>
                        </a:lnTo>
                        <a:cubicBezTo>
                          <a:pt x="0" y="311368"/>
                          <a:pt x="311368" y="0"/>
                          <a:pt x="695459" y="0"/>
                        </a:cubicBezTo>
                        <a:close/>
                      </a:path>
                    </a:pathLst>
                  </a:custGeom>
                  <a:solidFill>
                    <a:srgbClr val="C2966E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-142740" lvl="0" marL="257040" marR="0" rtl="0" algn="ctr"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chemeClr val="lt1"/>
                      </a:solidFill>
                      <a:latin typeface="Malgun Gothic"/>
                      <a:ea typeface="Malgun Gothic"/>
                      <a:cs typeface="Malgun Gothic"/>
                      <a:sym typeface="Malgun Gothic"/>
                    </a:endParaRPr>
                  </a:p>
                </p:txBody>
              </p:sp>
            </p:grpSp>
            <p:grpSp>
              <p:nvGrpSpPr>
                <p:cNvPr id="149" name="Google Shape;149;p5"/>
                <p:cNvGrpSpPr/>
                <p:nvPr/>
              </p:nvGrpSpPr>
              <p:grpSpPr>
                <a:xfrm rot="-4500000">
                  <a:off x="1831125" y="3210398"/>
                  <a:ext cx="192815" cy="197465"/>
                  <a:chOff x="7838808" y="2409264"/>
                  <a:chExt cx="1390918" cy="1424461"/>
                </a:xfrm>
              </p:grpSpPr>
              <p:sp>
                <p:nvSpPr>
                  <p:cNvPr id="150" name="Google Shape;150;p5"/>
                  <p:cNvSpPr/>
                  <p:nvPr/>
                </p:nvSpPr>
                <p:spPr>
                  <a:xfrm>
                    <a:off x="7838808" y="2687831"/>
                    <a:ext cx="463639" cy="1145894"/>
                  </a:xfrm>
                  <a:prstGeom prst="roundRect">
                    <a:avLst>
                      <a:gd fmla="val 50000" name="adj"/>
                    </a:avLst>
                  </a:prstGeom>
                  <a:solidFill>
                    <a:srgbClr val="C2966E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-142740" lvl="0" marL="257040" marR="0" rtl="0" algn="ctr"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chemeClr val="lt1"/>
                      </a:solidFill>
                      <a:latin typeface="Malgun Gothic"/>
                      <a:ea typeface="Malgun Gothic"/>
                      <a:cs typeface="Malgun Gothic"/>
                      <a:sym typeface="Malgun Gothic"/>
                    </a:endParaRPr>
                  </a:p>
                </p:txBody>
              </p:sp>
              <p:sp>
                <p:nvSpPr>
                  <p:cNvPr id="151" name="Google Shape;151;p5"/>
                  <p:cNvSpPr/>
                  <p:nvPr/>
                </p:nvSpPr>
                <p:spPr>
                  <a:xfrm>
                    <a:off x="8302447" y="2687831"/>
                    <a:ext cx="463639" cy="1145894"/>
                  </a:xfrm>
                  <a:prstGeom prst="roundRect">
                    <a:avLst>
                      <a:gd fmla="val 50000" name="adj"/>
                    </a:avLst>
                  </a:prstGeom>
                  <a:solidFill>
                    <a:srgbClr val="C2966E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-142740" lvl="0" marL="257040" marR="0" rtl="0" algn="ctr"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chemeClr val="lt1"/>
                      </a:solidFill>
                      <a:latin typeface="Malgun Gothic"/>
                      <a:ea typeface="Malgun Gothic"/>
                      <a:cs typeface="Malgun Gothic"/>
                      <a:sym typeface="Malgun Gothic"/>
                    </a:endParaRPr>
                  </a:p>
                </p:txBody>
              </p:sp>
              <p:sp>
                <p:nvSpPr>
                  <p:cNvPr id="152" name="Google Shape;152;p5"/>
                  <p:cNvSpPr/>
                  <p:nvPr/>
                </p:nvSpPr>
                <p:spPr>
                  <a:xfrm>
                    <a:off x="8766086" y="2687831"/>
                    <a:ext cx="463639" cy="1145894"/>
                  </a:xfrm>
                  <a:prstGeom prst="roundRect">
                    <a:avLst>
                      <a:gd fmla="val 50000" name="adj"/>
                    </a:avLst>
                  </a:prstGeom>
                  <a:solidFill>
                    <a:srgbClr val="C2966E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-142740" lvl="0" marL="257040" marR="0" rtl="0" algn="ctr"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chemeClr val="lt1"/>
                      </a:solidFill>
                      <a:latin typeface="Malgun Gothic"/>
                      <a:ea typeface="Malgun Gothic"/>
                      <a:cs typeface="Malgun Gothic"/>
                      <a:sym typeface="Malgun Gothic"/>
                    </a:endParaRPr>
                  </a:p>
                </p:txBody>
              </p:sp>
              <p:sp>
                <p:nvSpPr>
                  <p:cNvPr id="153" name="Google Shape;153;p5"/>
                  <p:cNvSpPr/>
                  <p:nvPr/>
                </p:nvSpPr>
                <p:spPr>
                  <a:xfrm>
                    <a:off x="7838808" y="2409264"/>
                    <a:ext cx="1390918" cy="1003002"/>
                  </a:xfrm>
                  <a:custGeom>
                    <a:rect b="b" l="l" r="r" t="t"/>
                    <a:pathLst>
                      <a:path extrusionOk="0" h="1442299" w="1390918">
                        <a:moveTo>
                          <a:pt x="695459" y="0"/>
                        </a:moveTo>
                        <a:cubicBezTo>
                          <a:pt x="1079550" y="0"/>
                          <a:pt x="1390918" y="311368"/>
                          <a:pt x="1390918" y="695459"/>
                        </a:cubicBezTo>
                        <a:cubicBezTo>
                          <a:pt x="1390918" y="919667"/>
                          <a:pt x="1390917" y="1143875"/>
                          <a:pt x="1390917" y="1368083"/>
                        </a:cubicBezTo>
                        <a:lnTo>
                          <a:pt x="1383435" y="1442299"/>
                        </a:lnTo>
                        <a:lnTo>
                          <a:pt x="7482" y="1442299"/>
                        </a:lnTo>
                        <a:lnTo>
                          <a:pt x="0" y="1368082"/>
                        </a:lnTo>
                        <a:lnTo>
                          <a:pt x="0" y="695459"/>
                        </a:lnTo>
                        <a:cubicBezTo>
                          <a:pt x="0" y="311368"/>
                          <a:pt x="311368" y="0"/>
                          <a:pt x="695459" y="0"/>
                        </a:cubicBezTo>
                        <a:close/>
                      </a:path>
                    </a:pathLst>
                  </a:custGeom>
                  <a:solidFill>
                    <a:srgbClr val="C2966E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-142740" lvl="0" marL="257040" marR="0" rtl="0" algn="ctr"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chemeClr val="lt1"/>
                      </a:solidFill>
                      <a:latin typeface="Malgun Gothic"/>
                      <a:ea typeface="Malgun Gothic"/>
                      <a:cs typeface="Malgun Gothic"/>
                      <a:sym typeface="Malgun Gothic"/>
                    </a:endParaRPr>
                  </a:p>
                </p:txBody>
              </p:sp>
            </p:grpSp>
            <p:grpSp>
              <p:nvGrpSpPr>
                <p:cNvPr id="154" name="Google Shape;154;p5"/>
                <p:cNvGrpSpPr/>
                <p:nvPr/>
              </p:nvGrpSpPr>
              <p:grpSpPr>
                <a:xfrm rot="-1800000">
                  <a:off x="1605708" y="2280358"/>
                  <a:ext cx="1118031" cy="1101819"/>
                  <a:chOff x="3290650" y="3384330"/>
                  <a:chExt cx="2532784" cy="2496059"/>
                </a:xfrm>
              </p:grpSpPr>
              <p:sp>
                <p:nvSpPr>
                  <p:cNvPr id="155" name="Google Shape;155;p5"/>
                  <p:cNvSpPr/>
                  <p:nvPr/>
                </p:nvSpPr>
                <p:spPr>
                  <a:xfrm flipH="1" rot="-2700000">
                    <a:off x="4968816" y="3795760"/>
                    <a:ext cx="666049" cy="669562"/>
                  </a:xfrm>
                  <a:custGeom>
                    <a:rect b="b" l="l" r="r" t="t"/>
                    <a:pathLst>
                      <a:path extrusionOk="0" h="1734352" w="1758572">
                        <a:moveTo>
                          <a:pt x="39983" y="1214071"/>
                        </a:moveTo>
                        <a:cubicBezTo>
                          <a:pt x="-123144" y="986853"/>
                          <a:pt x="252564" y="562420"/>
                          <a:pt x="453562" y="369189"/>
                        </a:cubicBezTo>
                        <a:cubicBezTo>
                          <a:pt x="654560" y="175958"/>
                          <a:pt x="894492" y="-123981"/>
                          <a:pt x="1245970" y="54687"/>
                        </a:cubicBezTo>
                        <a:cubicBezTo>
                          <a:pt x="1597448" y="233355"/>
                          <a:pt x="1758572" y="1226066"/>
                          <a:pt x="1758572" y="1406249"/>
                        </a:cubicBezTo>
                        <a:cubicBezTo>
                          <a:pt x="1758572" y="1586432"/>
                          <a:pt x="1612505" y="1732499"/>
                          <a:pt x="1432322" y="1732499"/>
                        </a:cubicBezTo>
                        <a:cubicBezTo>
                          <a:pt x="816760" y="1761624"/>
                          <a:pt x="203110" y="1441289"/>
                          <a:pt x="39983" y="1214071"/>
                        </a:cubicBezTo>
                        <a:close/>
                      </a:path>
                    </a:pathLst>
                  </a:custGeom>
                  <a:solidFill>
                    <a:srgbClr val="595959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-142740" lvl="0" marL="257040" marR="0" rtl="0" algn="ctr"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chemeClr val="lt1"/>
                      </a:solidFill>
                      <a:latin typeface="Malgun Gothic"/>
                      <a:ea typeface="Malgun Gothic"/>
                      <a:cs typeface="Malgun Gothic"/>
                      <a:sym typeface="Malgun Gothic"/>
                    </a:endParaRPr>
                  </a:p>
                </p:txBody>
              </p:sp>
              <p:sp>
                <p:nvSpPr>
                  <p:cNvPr id="156" name="Google Shape;156;p5"/>
                  <p:cNvSpPr/>
                  <p:nvPr/>
                </p:nvSpPr>
                <p:spPr>
                  <a:xfrm rot="2700000">
                    <a:off x="3534242" y="3790686"/>
                    <a:ext cx="629633" cy="632954"/>
                  </a:xfrm>
                  <a:custGeom>
                    <a:rect b="b" l="l" r="r" t="t"/>
                    <a:pathLst>
                      <a:path extrusionOk="0" h="1734352" w="1758572">
                        <a:moveTo>
                          <a:pt x="39983" y="1214071"/>
                        </a:moveTo>
                        <a:cubicBezTo>
                          <a:pt x="-123144" y="986853"/>
                          <a:pt x="252564" y="562420"/>
                          <a:pt x="453562" y="369189"/>
                        </a:cubicBezTo>
                        <a:cubicBezTo>
                          <a:pt x="654560" y="175958"/>
                          <a:pt x="894492" y="-123981"/>
                          <a:pt x="1245970" y="54687"/>
                        </a:cubicBezTo>
                        <a:cubicBezTo>
                          <a:pt x="1597448" y="233355"/>
                          <a:pt x="1758572" y="1226066"/>
                          <a:pt x="1758572" y="1406249"/>
                        </a:cubicBezTo>
                        <a:cubicBezTo>
                          <a:pt x="1758572" y="1586432"/>
                          <a:pt x="1612505" y="1732499"/>
                          <a:pt x="1432322" y="1732499"/>
                        </a:cubicBezTo>
                        <a:cubicBezTo>
                          <a:pt x="816760" y="1761624"/>
                          <a:pt x="203110" y="1441289"/>
                          <a:pt x="39983" y="1214071"/>
                        </a:cubicBezTo>
                        <a:close/>
                      </a:path>
                    </a:pathLst>
                  </a:custGeom>
                  <a:solidFill>
                    <a:srgbClr val="595959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-142740" lvl="0" marL="257040" marR="0" rtl="0" algn="ctr"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chemeClr val="lt1"/>
                      </a:solidFill>
                      <a:latin typeface="Malgun Gothic"/>
                      <a:ea typeface="Malgun Gothic"/>
                      <a:cs typeface="Malgun Gothic"/>
                      <a:sym typeface="Malgun Gothic"/>
                    </a:endParaRPr>
                  </a:p>
                </p:txBody>
              </p:sp>
              <p:sp>
                <p:nvSpPr>
                  <p:cNvPr id="157" name="Google Shape;157;p5"/>
                  <p:cNvSpPr/>
                  <p:nvPr/>
                </p:nvSpPr>
                <p:spPr>
                  <a:xfrm rot="2700000">
                    <a:off x="3678930" y="3770029"/>
                    <a:ext cx="1739874" cy="1698837"/>
                  </a:xfrm>
                  <a:custGeom>
                    <a:rect b="b" l="l" r="r" t="t"/>
                    <a:pathLst>
                      <a:path extrusionOk="0" h="1698837" w="1739874">
                        <a:moveTo>
                          <a:pt x="36457" y="1194296"/>
                        </a:moveTo>
                        <a:cubicBezTo>
                          <a:pt x="-116567" y="987658"/>
                          <a:pt x="249038" y="542645"/>
                          <a:pt x="450036" y="349414"/>
                        </a:cubicBezTo>
                        <a:cubicBezTo>
                          <a:pt x="651034" y="156183"/>
                          <a:pt x="1027562" y="-92656"/>
                          <a:pt x="1242444" y="34912"/>
                        </a:cubicBezTo>
                        <a:cubicBezTo>
                          <a:pt x="1457326" y="162480"/>
                          <a:pt x="1754295" y="837805"/>
                          <a:pt x="1739330" y="1114821"/>
                        </a:cubicBezTo>
                        <a:cubicBezTo>
                          <a:pt x="1724365" y="1391837"/>
                          <a:pt x="1332837" y="1697008"/>
                          <a:pt x="1152654" y="1697008"/>
                        </a:cubicBezTo>
                        <a:cubicBezTo>
                          <a:pt x="537092" y="1726133"/>
                          <a:pt x="189481" y="1400934"/>
                          <a:pt x="36457" y="1194296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-142740" lvl="0" marL="257040" marR="0" rtl="0" algn="ctr"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chemeClr val="lt1"/>
                      </a:solidFill>
                      <a:latin typeface="Malgun Gothic"/>
                      <a:ea typeface="Malgun Gothic"/>
                      <a:cs typeface="Malgun Gothic"/>
                      <a:sym typeface="Malgun Gothic"/>
                    </a:endParaRPr>
                  </a:p>
                </p:txBody>
              </p:sp>
              <p:sp>
                <p:nvSpPr>
                  <p:cNvPr id="158" name="Google Shape;158;p5"/>
                  <p:cNvSpPr/>
                  <p:nvPr/>
                </p:nvSpPr>
                <p:spPr>
                  <a:xfrm rot="2700000">
                    <a:off x="3645637" y="3760422"/>
                    <a:ext cx="1786085" cy="1743875"/>
                  </a:xfrm>
                  <a:custGeom>
                    <a:rect b="b" l="l" r="r" t="t"/>
                    <a:pathLst>
                      <a:path extrusionOk="0" h="1743875" w="1786085">
                        <a:moveTo>
                          <a:pt x="385582" y="440769"/>
                        </a:moveTo>
                        <a:lnTo>
                          <a:pt x="1003488" y="1152373"/>
                        </a:lnTo>
                        <a:cubicBezTo>
                          <a:pt x="1141799" y="1398532"/>
                          <a:pt x="1150101" y="1406881"/>
                          <a:pt x="1288808" y="1677573"/>
                        </a:cubicBezTo>
                        <a:cubicBezTo>
                          <a:pt x="644898" y="1930768"/>
                          <a:pt x="222629" y="1390552"/>
                          <a:pt x="57638" y="1200487"/>
                        </a:cubicBezTo>
                        <a:cubicBezTo>
                          <a:pt x="-107353" y="1010422"/>
                          <a:pt x="116042" y="748727"/>
                          <a:pt x="298859" y="537185"/>
                        </a:cubicBezTo>
                        <a:lnTo>
                          <a:pt x="385582" y="440769"/>
                        </a:lnTo>
                        <a:close/>
                        <a:moveTo>
                          <a:pt x="1183656" y="956372"/>
                        </a:moveTo>
                        <a:cubicBezTo>
                          <a:pt x="984554" y="799486"/>
                          <a:pt x="583159" y="437158"/>
                          <a:pt x="476666" y="351178"/>
                        </a:cubicBezTo>
                        <a:cubicBezTo>
                          <a:pt x="662049" y="166760"/>
                          <a:pt x="1052541" y="-103800"/>
                          <a:pt x="1263625" y="41103"/>
                        </a:cubicBezTo>
                        <a:cubicBezTo>
                          <a:pt x="1474709" y="186006"/>
                          <a:pt x="1926780" y="698748"/>
                          <a:pt x="1743173" y="1220599"/>
                        </a:cubicBezTo>
                        <a:lnTo>
                          <a:pt x="1183656" y="956372"/>
                        </a:lnTo>
                        <a:close/>
                      </a:path>
                    </a:pathLst>
                  </a:custGeom>
                  <a:solidFill>
                    <a:srgbClr val="C2966E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-142740" lvl="0" marL="257040" marR="0" rtl="0" algn="ctr"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chemeClr val="lt1"/>
                      </a:solidFill>
                      <a:latin typeface="Malgun Gothic"/>
                      <a:ea typeface="Malgun Gothic"/>
                      <a:cs typeface="Malgun Gothic"/>
                      <a:sym typeface="Malgun Gothic"/>
                    </a:endParaRPr>
                  </a:p>
                </p:txBody>
              </p:sp>
              <p:sp>
                <p:nvSpPr>
                  <p:cNvPr id="159" name="Google Shape;159;p5"/>
                  <p:cNvSpPr/>
                  <p:nvPr/>
                </p:nvSpPr>
                <p:spPr>
                  <a:xfrm rot="2700000">
                    <a:off x="4439454" y="5178966"/>
                    <a:ext cx="236475" cy="226096"/>
                  </a:xfrm>
                  <a:custGeom>
                    <a:rect b="b" l="l" r="r" t="t"/>
                    <a:pathLst>
                      <a:path extrusionOk="0" h="1596230" w="1669501">
                        <a:moveTo>
                          <a:pt x="41902" y="1209615"/>
                        </a:moveTo>
                        <a:cubicBezTo>
                          <a:pt x="-126640" y="1042211"/>
                          <a:pt x="254483" y="557964"/>
                          <a:pt x="455481" y="364733"/>
                        </a:cubicBezTo>
                        <a:cubicBezTo>
                          <a:pt x="656479" y="171502"/>
                          <a:pt x="1079347" y="-117173"/>
                          <a:pt x="1247889" y="50231"/>
                        </a:cubicBezTo>
                        <a:cubicBezTo>
                          <a:pt x="1416431" y="217635"/>
                          <a:pt x="1961480" y="849536"/>
                          <a:pt x="1466734" y="1369157"/>
                        </a:cubicBezTo>
                        <a:cubicBezTo>
                          <a:pt x="971988" y="1888778"/>
                          <a:pt x="210444" y="1377019"/>
                          <a:pt x="41902" y="1209615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-142740" lvl="0" marL="257040" marR="0" rtl="0" algn="ctr"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chemeClr val="lt1"/>
                      </a:solidFill>
                      <a:latin typeface="Malgun Gothic"/>
                      <a:ea typeface="Malgun Gothic"/>
                      <a:cs typeface="Malgun Gothic"/>
                      <a:sym typeface="Malgun Gothic"/>
                    </a:endParaRPr>
                  </a:p>
                </p:txBody>
              </p:sp>
              <p:sp>
                <p:nvSpPr>
                  <p:cNvPr id="160" name="Google Shape;160;p5"/>
                  <p:cNvSpPr/>
                  <p:nvPr/>
                </p:nvSpPr>
                <p:spPr>
                  <a:xfrm rot="2700000">
                    <a:off x="3479843" y="3785433"/>
                    <a:ext cx="630802" cy="635772"/>
                  </a:xfrm>
                  <a:custGeom>
                    <a:rect b="b" l="l" r="r" t="t"/>
                    <a:pathLst>
                      <a:path extrusionOk="0" h="1742075" w="1761838">
                        <a:moveTo>
                          <a:pt x="37936" y="1221794"/>
                        </a:moveTo>
                        <a:cubicBezTo>
                          <a:pt x="-125191" y="994576"/>
                          <a:pt x="280117" y="551544"/>
                          <a:pt x="451515" y="376912"/>
                        </a:cubicBezTo>
                        <a:cubicBezTo>
                          <a:pt x="622913" y="202280"/>
                          <a:pt x="702678" y="129753"/>
                          <a:pt x="888944" y="-1"/>
                        </a:cubicBezTo>
                        <a:cubicBezTo>
                          <a:pt x="895373" y="244850"/>
                          <a:pt x="1050054" y="290772"/>
                          <a:pt x="1194651" y="526434"/>
                        </a:cubicBezTo>
                        <a:cubicBezTo>
                          <a:pt x="1339248" y="762096"/>
                          <a:pt x="1717254" y="1211674"/>
                          <a:pt x="1756525" y="1413972"/>
                        </a:cubicBezTo>
                        <a:cubicBezTo>
                          <a:pt x="1795796" y="1616270"/>
                          <a:pt x="1610458" y="1740222"/>
                          <a:pt x="1430275" y="1740222"/>
                        </a:cubicBezTo>
                        <a:cubicBezTo>
                          <a:pt x="814713" y="1769347"/>
                          <a:pt x="201063" y="1449012"/>
                          <a:pt x="37936" y="1221794"/>
                        </a:cubicBezTo>
                        <a:close/>
                      </a:path>
                    </a:pathLst>
                  </a:custGeom>
                  <a:solidFill>
                    <a:srgbClr val="262626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-142740" lvl="0" marL="257040" marR="0" rtl="0" algn="ctr"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chemeClr val="lt1"/>
                      </a:solidFill>
                      <a:latin typeface="Malgun Gothic"/>
                      <a:ea typeface="Malgun Gothic"/>
                      <a:cs typeface="Malgun Gothic"/>
                      <a:sym typeface="Malgun Gothic"/>
                    </a:endParaRPr>
                  </a:p>
                </p:txBody>
              </p:sp>
              <p:sp>
                <p:nvSpPr>
                  <p:cNvPr id="161" name="Google Shape;161;p5"/>
                  <p:cNvSpPr/>
                  <p:nvPr/>
                </p:nvSpPr>
                <p:spPr>
                  <a:xfrm flipH="1" rot="-2700000">
                    <a:off x="5016090" y="3792171"/>
                    <a:ext cx="667286" cy="672543"/>
                  </a:xfrm>
                  <a:custGeom>
                    <a:rect b="b" l="l" r="r" t="t"/>
                    <a:pathLst>
                      <a:path extrusionOk="0" h="1742075" w="1761838">
                        <a:moveTo>
                          <a:pt x="37936" y="1221794"/>
                        </a:moveTo>
                        <a:cubicBezTo>
                          <a:pt x="-125191" y="994576"/>
                          <a:pt x="280117" y="551544"/>
                          <a:pt x="451515" y="376912"/>
                        </a:cubicBezTo>
                        <a:cubicBezTo>
                          <a:pt x="622913" y="202280"/>
                          <a:pt x="702678" y="129753"/>
                          <a:pt x="888944" y="-1"/>
                        </a:cubicBezTo>
                        <a:cubicBezTo>
                          <a:pt x="895373" y="244850"/>
                          <a:pt x="1050054" y="290772"/>
                          <a:pt x="1194651" y="526434"/>
                        </a:cubicBezTo>
                        <a:cubicBezTo>
                          <a:pt x="1339248" y="762096"/>
                          <a:pt x="1717254" y="1211674"/>
                          <a:pt x="1756525" y="1413972"/>
                        </a:cubicBezTo>
                        <a:cubicBezTo>
                          <a:pt x="1795796" y="1616270"/>
                          <a:pt x="1610458" y="1740222"/>
                          <a:pt x="1430275" y="1740222"/>
                        </a:cubicBezTo>
                        <a:cubicBezTo>
                          <a:pt x="814713" y="1769347"/>
                          <a:pt x="201063" y="1449012"/>
                          <a:pt x="37936" y="1221794"/>
                        </a:cubicBezTo>
                        <a:close/>
                      </a:path>
                    </a:pathLst>
                  </a:custGeom>
                  <a:solidFill>
                    <a:srgbClr val="262626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-142740" lvl="0" marL="257040" marR="0" rtl="0" algn="ctr"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chemeClr val="lt1"/>
                      </a:solidFill>
                      <a:latin typeface="Malgun Gothic"/>
                      <a:ea typeface="Malgun Gothic"/>
                      <a:cs typeface="Malgun Gothic"/>
                      <a:sym typeface="Malgun Gothic"/>
                    </a:endParaRPr>
                  </a:p>
                </p:txBody>
              </p:sp>
              <p:sp>
                <p:nvSpPr>
                  <p:cNvPr id="162" name="Google Shape;162;p5"/>
                  <p:cNvSpPr/>
                  <p:nvPr/>
                </p:nvSpPr>
                <p:spPr>
                  <a:xfrm>
                    <a:off x="4220471" y="4716837"/>
                    <a:ext cx="121298" cy="121298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-142740" lvl="0" marL="257040" marR="0" rtl="0" algn="ctr"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chemeClr val="lt1"/>
                      </a:solidFill>
                      <a:latin typeface="Malgun Gothic"/>
                      <a:ea typeface="Malgun Gothic"/>
                      <a:cs typeface="Malgun Gothic"/>
                      <a:sym typeface="Malgun Gothic"/>
                    </a:endParaRPr>
                  </a:p>
                </p:txBody>
              </p:sp>
              <p:sp>
                <p:nvSpPr>
                  <p:cNvPr id="163" name="Google Shape;163;p5"/>
                  <p:cNvSpPr/>
                  <p:nvPr/>
                </p:nvSpPr>
                <p:spPr>
                  <a:xfrm>
                    <a:off x="4752753" y="4723996"/>
                    <a:ext cx="121298" cy="121298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-142740" lvl="0" marL="257040" marR="0" rtl="0" algn="ctr"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chemeClr val="lt1"/>
                      </a:solidFill>
                      <a:latin typeface="Malgun Gothic"/>
                      <a:ea typeface="Malgun Gothic"/>
                      <a:cs typeface="Malgun Gothic"/>
                      <a:sym typeface="Malgun Gothic"/>
                    </a:endParaRPr>
                  </a:p>
                </p:txBody>
              </p:sp>
            </p:grpSp>
          </p:grpSp>
        </p:grpSp>
        <p:sp>
          <p:nvSpPr>
            <p:cNvPr id="164" name="Google Shape;164;p5"/>
            <p:cNvSpPr txBox="1"/>
            <p:nvPr/>
          </p:nvSpPr>
          <p:spPr>
            <a:xfrm>
              <a:off x="6278753" y="3556181"/>
              <a:ext cx="1848275" cy="94723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ko-KR" sz="1600" u="none" cap="none" strike="noStrik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약</a:t>
              </a:r>
              <a:r>
                <a:rPr b="1" i="0" lang="ko-KR" sz="4000" u="none" cap="none" strike="noStrik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 1,418</a:t>
              </a:r>
              <a:endParaRPr b="1" i="0" sz="40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ko-KR" sz="1600" u="none" cap="none" strike="noStrik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만 명</a:t>
              </a:r>
              <a:endParaRPr b="1" i="0" sz="16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5" name="Google Shape;165;p5"/>
          <p:cNvSpPr txBox="1"/>
          <p:nvPr/>
        </p:nvSpPr>
        <p:spPr>
          <a:xfrm>
            <a:off x="5486003" y="6604515"/>
            <a:ext cx="6677421" cy="2230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900" u="none" cap="none" strike="noStrike">
                <a:solidFill>
                  <a:srgbClr val="808080"/>
                </a:solidFill>
                <a:latin typeface="Malgun Gothic"/>
                <a:ea typeface="Malgun Gothic"/>
                <a:cs typeface="Malgun Gothic"/>
                <a:sym typeface="Malgun Gothic"/>
              </a:rPr>
              <a:t>출처 : 반려동물 양육 인구 591만 가구 1418만명…개 598만·고양이 258만 마리 https://www.dailyvet.co.kr/news/policy/130493</a:t>
            </a:r>
            <a:endParaRPr b="0" i="0" sz="900" u="none" cap="none" strike="noStrike">
              <a:solidFill>
                <a:srgbClr val="80808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8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D966"/>
        </a:solidFill>
      </p:bgPr>
    </p:bg>
    <p:spTree>
      <p:nvGrpSpPr>
        <p:cNvPr id="1326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28" name="Google Shape;1328;p56"/>
          <p:cNvGrpSpPr/>
          <p:nvPr/>
        </p:nvGrpSpPr>
        <p:grpSpPr>
          <a:xfrm>
            <a:off x="3245485" y="0"/>
            <a:ext cx="5966460" cy="747395"/>
            <a:chOff x="3245485" y="0"/>
            <a:chExt cx="5966460" cy="747395"/>
          </a:xfrm>
        </p:grpSpPr>
        <p:sp>
          <p:nvSpPr>
            <p:cNvPr id="1329" name="Google Shape;1329;p56"/>
            <p:cNvSpPr>
              <a:spLocks/>
            </p:cNvSpPr>
            <p:nvPr/>
          </p:nvSpPr>
          <p:spPr>
            <a:xfrm rot="10800000">
              <a:off x="3245485" y="0"/>
              <a:ext cx="5967095" cy="69596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B4A486"/>
            </a:solidFill>
            <a:ln w="0">
              <a:noFill/>
              <a:prstDash/>
            </a:ln>
          </p:spPr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rtl="0" algn="ctr" latinLnBrk="0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1330" name="Google Shape;1330;p56"/>
            <p:cNvSpPr>
              <a:spLocks/>
            </p:cNvSpPr>
            <p:nvPr/>
          </p:nvSpPr>
          <p:spPr>
            <a:xfrm rot="0">
              <a:off x="3425825" y="289560"/>
              <a:ext cx="445135" cy="458470"/>
            </a:xfrm>
            <a:custGeom>
              <a:gdLst>
                <a:gd fmla="*/ 537601 w 607200" name="TX0"/>
                <a:gd fmla="*/ 271599 h 625403" name="TY0"/>
                <a:gd fmla="*/ 606588 w 607200" name="TX1"/>
                <a:gd fmla="*/ 311939 h 625403" name="TY1"/>
                <a:gd fmla="*/ 520747 w 607200" name="TX2"/>
                <a:gd fmla="*/ 386672 h 625403" name="TY2"/>
                <a:gd fmla="*/ 413290 w 607200" name="TX3"/>
                <a:gd fmla="*/ 349167 h 625403" name="TY3"/>
                <a:gd fmla="*/ 499131 w 607200" name="TX4"/>
                <a:gd fmla="*/ 274434 h 625403" name="TY4"/>
                <a:gd fmla="*/ 537601 w 607200" name="TX5"/>
                <a:gd fmla="*/ 271599 h 625403" name="TY5"/>
                <a:gd fmla="*/ 234284 w 607200" name="TX7"/>
                <a:gd fmla="*/ 229392 h 625403" name="TY7"/>
                <a:gd fmla="*/ 382427 w 607200" name="TX8"/>
                <a:gd fmla="*/ 378343 h 625403" name="TY8"/>
                <a:gd fmla="*/ 379180 w 607200" name="TX9"/>
                <a:gd fmla="*/ 394513 h 625403" name="TY9"/>
                <a:gd fmla="*/ 394001 w 607200" name="TX10"/>
                <a:gd fmla="*/ 416143 h 625403" name="TY10"/>
                <a:gd fmla="*/ 404661 w 607200" name="TX11"/>
                <a:gd fmla="*/ 468094 h 625403" name="TY11"/>
                <a:gd fmla="*/ 321813 w 607200" name="TX12"/>
                <a:gd fmla="*/ 591074 h 625403" name="TY12"/>
                <a:gd fmla="*/ 277074 w 607200" name="TX13"/>
                <a:gd fmla="*/ 599961 h 625403" name="TY13"/>
                <a:gd fmla="*/ 254534 w 607200" name="TX14"/>
                <a:gd fmla="*/ 614914 h 625403" name="TY14"/>
                <a:gd fmla="*/ 201734 w 607200" name="TX15"/>
                <a:gd fmla="*/ 625402 h 625403" name="TY15"/>
                <a:gd fmla="*/ 105816 w 607200" name="TX16"/>
                <a:gd fmla="*/ 586310 h 625403" name="TY16"/>
                <a:gd fmla="*/ 79815 w 607200" name="TX17"/>
                <a:gd fmla="*/ 548365 h 625403" name="TY17"/>
                <a:gd fmla="*/ 39730 w 607200" name="TX18"/>
                <a:gd fmla="*/ 521773 h 625403" name="TY18"/>
                <a:gd fmla="*/ 0 w 607200" name="TX19"/>
                <a:gd fmla="*/ 427397 h 625403" name="TY19"/>
                <a:gd fmla="*/ 82848 w 607200" name="TX20"/>
                <a:gd fmla="*/ 304418 h 625403" name="TY20"/>
                <a:gd fmla="*/ 112415 w 607200" name="TX21"/>
                <a:gd fmla="*/ 298544 h 625403" name="TY21"/>
                <a:gd fmla="*/ 129531 w 607200" name="TX22"/>
                <a:gd fmla="*/ 273019 h 625403" name="TY22"/>
                <a:gd fmla="*/ 234284 w 607200" name="TX23"/>
                <a:gd fmla="*/ 229392 h 625403" name="TY23"/>
                <a:gd fmla="*/ 470009 w 607200" name="TX25"/>
                <a:gd fmla="*/ 100346 h 625403" name="TY25"/>
                <a:gd fmla="*/ 491704 w 607200" name="TX26"/>
                <a:gd fmla="*/ 109510 h 625403" name="TY26"/>
                <a:gd fmla="*/ 468177 w 607200" name="TX27"/>
                <a:gd fmla="*/ 220866 h 625403" name="TY27"/>
                <a:gd fmla="*/ 359804 w 607200" name="TX28"/>
                <a:gd fmla="*/ 255634 h 625403" name="TY28"/>
                <a:gd fmla="*/ 383331 w 607200" name="TX29"/>
                <a:gd fmla="*/ 144278 h 625403" name="TY29"/>
                <a:gd fmla="*/ 470009 w 607200" name="TX30"/>
                <a:gd fmla="*/ 100346 h 625403" name="TY30"/>
                <a:gd fmla="*/ 119388 w 607200" name="TX32"/>
                <a:gd fmla="*/ 31433 h 625403" name="TY32"/>
                <a:gd fmla="*/ 176538 w 607200" name="TX33"/>
                <a:gd fmla="*/ 129858 h 625403" name="TY33"/>
                <a:gd fmla="*/ 119388 w 607200" name="TX34"/>
                <a:gd fmla="*/ 228283 h 625403" name="TY34"/>
                <a:gd fmla="*/ 62238 w 607200" name="TX35"/>
                <a:gd fmla="*/ 129858 h 625403" name="TY35"/>
                <a:gd fmla="*/ 119388 w 607200" name="TX36"/>
                <a:gd fmla="*/ 31433 h 625403" name="TY36"/>
                <a:gd fmla="*/ 314052 w 607200" name="TX38"/>
                <a:gd fmla="*/ 1075 h 625403" name="TY38"/>
                <a:gd fmla="*/ 344809 w 607200" name="TX39"/>
                <a:gd fmla="*/ 110654 h 625403" name="TY39"/>
                <a:gd fmla="*/ 264889 w 607200" name="TX40"/>
                <a:gd fmla="*/ 191687 h 625403" name="TY40"/>
                <a:gd fmla="*/ 234131 w 607200" name="TX41"/>
                <a:gd fmla="*/ 82108 h 625403" name="TY41"/>
                <a:gd fmla="*/ 314052 w 607200" name="TX42"/>
                <a:gd fmla="*/ 1075 h 625403" name="TY4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</a:cxnLst>
              <a:rect l="l" t="t" r="r" b="b"/>
              <a:pathLst>
                <a:path w="607200" h="625403">
                  <a:moveTo>
                    <a:pt x="537601" y="271599"/>
                  </a:moveTo>
                  <a:cubicBezTo>
                    <a:pt x="573930" y="273438"/>
                    <a:pt x="602111" y="288694"/>
                    <a:pt x="606588" y="311939"/>
                  </a:cubicBezTo>
                  <a:cubicBezTo>
                    <a:pt x="612557" y="342933"/>
                    <a:pt x="574125" y="376392"/>
                    <a:pt x="520747" y="386672"/>
                  </a:cubicBezTo>
                  <a:cubicBezTo>
                    <a:pt x="467369" y="396952"/>
                    <a:pt x="419259" y="380160"/>
                    <a:pt x="413290" y="349167"/>
                  </a:cubicBezTo>
                  <a:cubicBezTo>
                    <a:pt x="407321" y="318173"/>
                    <a:pt x="445753" y="284715"/>
                    <a:pt x="499131" y="274434"/>
                  </a:cubicBezTo>
                  <a:cubicBezTo>
                    <a:pt x="512476" y="271864"/>
                    <a:pt x="525491" y="270986"/>
                    <a:pt x="537601" y="271599"/>
                  </a:cubicBezTo>
                  <a:close/>
                  <a:moveTo>
                    <a:pt x="234284" y="229392"/>
                  </a:moveTo>
                  <a:cubicBezTo>
                    <a:pt x="316101" y="229392"/>
                    <a:pt x="382427" y="296080"/>
                    <a:pt x="382427" y="378343"/>
                  </a:cubicBezTo>
                  <a:lnTo>
                    <a:pt x="379180" y="394513"/>
                  </a:lnTo>
                  <a:lnTo>
                    <a:pt x="394001" y="416143"/>
                  </a:lnTo>
                  <a:cubicBezTo>
                    <a:pt x="400865" y="432110"/>
                    <a:pt x="404661" y="449666"/>
                    <a:pt x="404661" y="468094"/>
                  </a:cubicBezTo>
                  <a:cubicBezTo>
                    <a:pt x="404661" y="523378"/>
                    <a:pt x="370499" y="570812"/>
                    <a:pt x="321813" y="591074"/>
                  </a:cubicBezTo>
                  <a:lnTo>
                    <a:pt x="277074" y="599961"/>
                  </a:lnTo>
                  <a:lnTo>
                    <a:pt x="254534" y="614914"/>
                  </a:lnTo>
                  <a:cubicBezTo>
                    <a:pt x="238306" y="621667"/>
                    <a:pt x="220463" y="625402"/>
                    <a:pt x="201734" y="625402"/>
                  </a:cubicBezTo>
                  <a:cubicBezTo>
                    <a:pt x="164276" y="625402"/>
                    <a:pt x="130364" y="610463"/>
                    <a:pt x="105816" y="586310"/>
                  </a:cubicBezTo>
                  <a:lnTo>
                    <a:pt x="79815" y="548365"/>
                  </a:lnTo>
                  <a:lnTo>
                    <a:pt x="39730" y="521773"/>
                  </a:lnTo>
                  <a:cubicBezTo>
                    <a:pt x="15183" y="497620"/>
                    <a:pt x="0" y="464253"/>
                    <a:pt x="0" y="427397"/>
                  </a:cubicBezTo>
                  <a:cubicBezTo>
                    <a:pt x="0" y="372113"/>
                    <a:pt x="34162" y="324679"/>
                    <a:pt x="82848" y="304418"/>
                  </a:cubicBezTo>
                  <a:lnTo>
                    <a:pt x="112415" y="298544"/>
                  </a:lnTo>
                  <a:lnTo>
                    <a:pt x="129531" y="273019"/>
                  </a:lnTo>
                  <a:cubicBezTo>
                    <a:pt x="156340" y="246064"/>
                    <a:pt x="193376" y="229392"/>
                    <a:pt x="234284" y="229392"/>
                  </a:cubicBezTo>
                  <a:close/>
                  <a:moveTo>
                    <a:pt x="470009" y="100346"/>
                  </a:moveTo>
                  <a:cubicBezTo>
                    <a:pt x="478421" y="101230"/>
                    <a:pt x="485847" y="104223"/>
                    <a:pt x="491704" y="109510"/>
                  </a:cubicBezTo>
                  <a:cubicBezTo>
                    <a:pt x="515134" y="130659"/>
                    <a:pt x="504601" y="180514"/>
                    <a:pt x="468177" y="220866"/>
                  </a:cubicBezTo>
                  <a:cubicBezTo>
                    <a:pt x="431754" y="261217"/>
                    <a:pt x="383234" y="276783"/>
                    <a:pt x="359804" y="255634"/>
                  </a:cubicBezTo>
                  <a:cubicBezTo>
                    <a:pt x="336375" y="234485"/>
                    <a:pt x="346908" y="184630"/>
                    <a:pt x="383331" y="144278"/>
                  </a:cubicBezTo>
                  <a:cubicBezTo>
                    <a:pt x="410649" y="114015"/>
                    <a:pt x="444771" y="97693"/>
                    <a:pt x="470009" y="100346"/>
                  </a:cubicBezTo>
                  <a:close/>
                  <a:moveTo>
                    <a:pt x="119388" y="31433"/>
                  </a:moveTo>
                  <a:cubicBezTo>
                    <a:pt x="150951" y="31433"/>
                    <a:pt x="176538" y="75499"/>
                    <a:pt x="176538" y="129858"/>
                  </a:cubicBezTo>
                  <a:cubicBezTo>
                    <a:pt x="176538" y="184217"/>
                    <a:pt x="150951" y="228283"/>
                    <a:pt x="119388" y="228283"/>
                  </a:cubicBezTo>
                  <a:cubicBezTo>
                    <a:pt x="87825" y="228283"/>
                    <a:pt x="62238" y="184217"/>
                    <a:pt x="62238" y="129858"/>
                  </a:cubicBezTo>
                  <a:cubicBezTo>
                    <a:pt x="62238" y="75499"/>
                    <a:pt x="87825" y="31433"/>
                    <a:pt x="119388" y="31433"/>
                  </a:cubicBezTo>
                  <a:close/>
                  <a:moveTo>
                    <a:pt x="314052" y="1075"/>
                  </a:moveTo>
                  <a:cubicBezTo>
                    <a:pt x="344614" y="8958"/>
                    <a:pt x="358385" y="58017"/>
                    <a:pt x="344809" y="110654"/>
                  </a:cubicBezTo>
                  <a:cubicBezTo>
                    <a:pt x="331233" y="163290"/>
                    <a:pt x="295452" y="199570"/>
                    <a:pt x="264889" y="191687"/>
                  </a:cubicBezTo>
                  <a:cubicBezTo>
                    <a:pt x="234326" y="183804"/>
                    <a:pt x="220555" y="134744"/>
                    <a:pt x="234131" y="82108"/>
                  </a:cubicBezTo>
                  <a:cubicBezTo>
                    <a:pt x="247707" y="29471"/>
                    <a:pt x="283489" y="-6808"/>
                    <a:pt x="314052" y="1075"/>
                  </a:cubicBezTo>
                  <a:close/>
                </a:path>
              </a:pathLst>
            </a:custGeom>
            <a:solidFill>
              <a:srgbClr val="BFB198"/>
            </a:solidFill>
            <a:ln w="0">
              <a:noFill/>
              <a:prstDash/>
            </a:ln>
          </p:spPr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rtl="0" algn="ctr" latinLnBrk="0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1331" name="Google Shape;1331;p56"/>
            <p:cNvSpPr txBox="1">
              <a:spLocks/>
            </p:cNvSpPr>
            <p:nvPr/>
          </p:nvSpPr>
          <p:spPr>
            <a:xfrm rot="0">
              <a:off x="4375785" y="86360"/>
              <a:ext cx="3517265" cy="522605"/>
            </a:xfrm>
            <a:prstGeom prst="rect"/>
            <a:noFill/>
            <a:ln w="0">
              <a:noFill/>
              <a:prstDash/>
            </a:ln>
          </p:spPr>
          <p:txBody>
            <a:bodyPr wrap="square" lIns="91440" tIns="45720" rIns="91440" bIns="45720" numCol="1" vert="horz" anchor="t">
              <a:spAutoFit/>
            </a:bodyPr>
            <a:lstStyle/>
            <a:p>
              <a:pPr marL="0" indent="0" rtl="0" algn="ctr" latinLnBrk="0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sz="2800" cap="none" i="0" b="1" strike="noStrike">
                  <a:solidFill>
                    <a:schemeClr val="lt1"/>
                  </a:solidFill>
                  <a:latin typeface="Arial" charset="0"/>
                  <a:ea typeface="Arial" charset="0"/>
                  <a:cs typeface="Arial" charset="0"/>
                </a:rPr>
                <a:t>반려견 페이지</a:t>
              </a:r>
              <a:endParaRPr lang="ko-KR" altLang="en-US" sz="2800" cap="none" i="0" b="1" strike="noStrike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</p:grpSp>
      <p:pic>
        <p:nvPicPr>
          <p:cNvPr id="1336" name="그림 15" descr="C:/Users/tjsru/AppData/Roaming/PolarisOffice/ETemp/7424_17988272/fImage17133113621478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12395" y="697230"/>
            <a:ext cx="7496810" cy="4227195"/>
          </a:xfrm>
          <a:prstGeom prst="rect"/>
          <a:noFill/>
        </p:spPr>
      </p:pic>
      <p:pic>
        <p:nvPicPr>
          <p:cNvPr id="1337" name="그림 16" descr="C:/Users/tjsru/AppData/Roaming/PolarisOffice/ETemp/7424_17988272/fImage22818413639358.pn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5140960" y="2644775"/>
            <a:ext cx="6934200" cy="4076700"/>
          </a:xfrm>
          <a:prstGeom prst="rect"/>
          <a:noFill/>
        </p:spPr>
      </p:pic>
      <p:sp>
        <p:nvSpPr>
          <p:cNvPr id="1338" name="도형 17"/>
          <p:cNvSpPr>
            <a:spLocks/>
          </p:cNvSpPr>
          <p:nvPr/>
        </p:nvSpPr>
        <p:spPr>
          <a:xfrm rot="0">
            <a:off x="8900795" y="937895"/>
            <a:ext cx="2359025" cy="533400"/>
          </a:xfrm>
          <a:prstGeom prst="roundRect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sz="1800">
                <a:latin typeface="맑은 고딕" charset="0"/>
                <a:ea typeface="맑은 고딕" charset="0"/>
              </a:rPr>
              <a:t>반</a:t>
            </a:r>
            <a:r>
              <a:rPr lang="ko-KR" sz="1800">
                <a:latin typeface="맑은 고딕" charset="0"/>
                <a:ea typeface="맑은 고딕" charset="0"/>
              </a:rPr>
              <a:t>려견 등록하기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cxnSp>
        <p:nvCxnSpPr>
          <p:cNvPr id="1339" name="도형 19"/>
          <p:cNvCxnSpPr>
            <a:stCxn id="1338" idx="1"/>
          </p:cNvCxnSpPr>
          <p:nvPr/>
        </p:nvCxnSpPr>
        <p:spPr>
          <a:xfrm rot="0" flipH="1">
            <a:off x="7647940" y="1204595"/>
            <a:ext cx="1253490" cy="207010"/>
          </a:xfrm>
          <a:prstGeom prst="straightConnector1"/>
          <a:ln w="9525" cap="flat" cmpd="sng">
            <a:prstDash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0" name="도형 28"/>
          <p:cNvCxnSpPr/>
          <p:nvPr/>
        </p:nvCxnSpPr>
        <p:spPr>
          <a:xfrm rot="0">
            <a:off x="2677795" y="4053840"/>
            <a:ext cx="3947795" cy="635635"/>
          </a:xfrm>
          <a:prstGeom prst="straightConnector1"/>
          <a:ln w="9525" cap="flat" cmpd="sng">
            <a:prstDash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D966"/>
        </a:solidFill>
      </p:bgPr>
    </p:bg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57"/>
          <p:cNvSpPr/>
          <p:nvPr/>
        </p:nvSpPr>
        <p:spPr>
          <a:xfrm>
            <a:off x="6509385" y="1379855"/>
            <a:ext cx="1035050" cy="720090"/>
          </a:xfrm>
          <a:custGeom>
            <a:rect b="b" l="l" r="r" t="t"/>
            <a:pathLst>
              <a:path extrusionOk="0" h="1211933" w="1741715">
                <a:moveTo>
                  <a:pt x="870859" y="0"/>
                </a:moveTo>
                <a:cubicBezTo>
                  <a:pt x="1123364" y="0"/>
                  <a:pt x="1334036" y="179109"/>
                  <a:pt x="1382758" y="417210"/>
                </a:cubicBezTo>
                <a:lnTo>
                  <a:pt x="1386277" y="452109"/>
                </a:lnTo>
                <a:lnTo>
                  <a:pt x="1437331" y="457256"/>
                </a:lnTo>
                <a:cubicBezTo>
                  <a:pt x="1611043" y="492802"/>
                  <a:pt x="1741715" y="646502"/>
                  <a:pt x="1741715" y="830722"/>
                </a:cubicBezTo>
                <a:cubicBezTo>
                  <a:pt x="1741715" y="1041259"/>
                  <a:pt x="1571041" y="1211933"/>
                  <a:pt x="1360504" y="1211933"/>
                </a:cubicBezTo>
                <a:lnTo>
                  <a:pt x="381211" y="1211933"/>
                </a:lnTo>
                <a:cubicBezTo>
                  <a:pt x="170674" y="1211933"/>
                  <a:pt x="0" y="1041259"/>
                  <a:pt x="0" y="830722"/>
                </a:cubicBezTo>
                <a:cubicBezTo>
                  <a:pt x="0" y="646502"/>
                  <a:pt x="130672" y="492802"/>
                  <a:pt x="304384" y="457256"/>
                </a:cubicBezTo>
                <a:lnTo>
                  <a:pt x="355442" y="452109"/>
                </a:lnTo>
                <a:lnTo>
                  <a:pt x="358960" y="417210"/>
                </a:lnTo>
                <a:cubicBezTo>
                  <a:pt x="407682" y="179109"/>
                  <a:pt x="618354" y="0"/>
                  <a:pt x="87085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41" name="Google Shape;1341;p57"/>
          <p:cNvSpPr/>
          <p:nvPr/>
        </p:nvSpPr>
        <p:spPr>
          <a:xfrm>
            <a:off x="3806190" y="1495425"/>
            <a:ext cx="4557395" cy="455739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42" name="Google Shape;1342;p57"/>
          <p:cNvSpPr/>
          <p:nvPr/>
        </p:nvSpPr>
        <p:spPr>
          <a:xfrm>
            <a:off x="-7620" y="4989195"/>
            <a:ext cx="12205970" cy="1868805"/>
          </a:xfrm>
          <a:custGeom>
            <a:rect b="b" l="l" r="r" t="t"/>
            <a:pathLst>
              <a:path extrusionOk="0" h="3156155" w="12205778">
                <a:moveTo>
                  <a:pt x="6400802" y="0"/>
                </a:moveTo>
                <a:cubicBezTo>
                  <a:pt x="8371966" y="0"/>
                  <a:pt x="10214836" y="166973"/>
                  <a:pt x="11784693" y="456927"/>
                </a:cubicBezTo>
                <a:lnTo>
                  <a:pt x="12205778" y="538987"/>
                </a:lnTo>
                <a:lnTo>
                  <a:pt x="12205778" y="3156155"/>
                </a:lnTo>
                <a:lnTo>
                  <a:pt x="0" y="3156155"/>
                </a:lnTo>
                <a:lnTo>
                  <a:pt x="0" y="674417"/>
                </a:lnTo>
                <a:lnTo>
                  <a:pt x="595642" y="539022"/>
                </a:lnTo>
                <a:cubicBezTo>
                  <a:pt x="2252758" y="198712"/>
                  <a:pt x="4250441" y="0"/>
                  <a:pt x="640080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43" name="Google Shape;1343;p57"/>
          <p:cNvSpPr txBox="1"/>
          <p:nvPr/>
        </p:nvSpPr>
        <p:spPr>
          <a:xfrm>
            <a:off x="4871085" y="5455920"/>
            <a:ext cx="2430780" cy="6381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6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감사합니다</a:t>
            </a:r>
            <a:endParaRPr b="0" i="0" sz="36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4" name="Google Shape;1344;p57"/>
          <p:cNvSpPr/>
          <p:nvPr/>
        </p:nvSpPr>
        <p:spPr>
          <a:xfrm>
            <a:off x="3439795" y="2190115"/>
            <a:ext cx="1035050" cy="720090"/>
          </a:xfrm>
          <a:custGeom>
            <a:rect b="b" l="l" r="r" t="t"/>
            <a:pathLst>
              <a:path extrusionOk="0" h="1211933" w="1741715">
                <a:moveTo>
                  <a:pt x="870859" y="0"/>
                </a:moveTo>
                <a:cubicBezTo>
                  <a:pt x="1123364" y="0"/>
                  <a:pt x="1334036" y="179109"/>
                  <a:pt x="1382758" y="417210"/>
                </a:cubicBezTo>
                <a:lnTo>
                  <a:pt x="1386277" y="452109"/>
                </a:lnTo>
                <a:lnTo>
                  <a:pt x="1437331" y="457256"/>
                </a:lnTo>
                <a:cubicBezTo>
                  <a:pt x="1611043" y="492802"/>
                  <a:pt x="1741715" y="646502"/>
                  <a:pt x="1741715" y="830722"/>
                </a:cubicBezTo>
                <a:cubicBezTo>
                  <a:pt x="1741715" y="1041259"/>
                  <a:pt x="1571041" y="1211933"/>
                  <a:pt x="1360504" y="1211933"/>
                </a:cubicBezTo>
                <a:lnTo>
                  <a:pt x="381211" y="1211933"/>
                </a:lnTo>
                <a:cubicBezTo>
                  <a:pt x="170674" y="1211933"/>
                  <a:pt x="0" y="1041259"/>
                  <a:pt x="0" y="830722"/>
                </a:cubicBezTo>
                <a:cubicBezTo>
                  <a:pt x="0" y="646502"/>
                  <a:pt x="130672" y="492802"/>
                  <a:pt x="304384" y="457256"/>
                </a:cubicBezTo>
                <a:lnTo>
                  <a:pt x="355442" y="452109"/>
                </a:lnTo>
                <a:lnTo>
                  <a:pt x="358960" y="417210"/>
                </a:lnTo>
                <a:cubicBezTo>
                  <a:pt x="407682" y="179109"/>
                  <a:pt x="618354" y="0"/>
                  <a:pt x="87085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45" name="Google Shape;1345;p57"/>
          <p:cNvSpPr/>
          <p:nvPr/>
        </p:nvSpPr>
        <p:spPr>
          <a:xfrm>
            <a:off x="7821930" y="3362960"/>
            <a:ext cx="1256665" cy="701040"/>
          </a:xfrm>
          <a:custGeom>
            <a:rect b="b" l="l" r="r" t="t"/>
            <a:pathLst>
              <a:path extrusionOk="0" h="1216429" w="2180089">
                <a:moveTo>
                  <a:pt x="0" y="826380"/>
                </a:moveTo>
                <a:lnTo>
                  <a:pt x="0" y="826381"/>
                </a:lnTo>
                <a:lnTo>
                  <a:pt x="0" y="826381"/>
                </a:lnTo>
                <a:close/>
                <a:moveTo>
                  <a:pt x="481917" y="390047"/>
                </a:moveTo>
                <a:lnTo>
                  <a:pt x="481917" y="390048"/>
                </a:lnTo>
                <a:lnTo>
                  <a:pt x="481917" y="390048"/>
                </a:lnTo>
                <a:close/>
                <a:moveTo>
                  <a:pt x="871965" y="0"/>
                </a:moveTo>
                <a:lnTo>
                  <a:pt x="1790041" y="0"/>
                </a:lnTo>
                <a:cubicBezTo>
                  <a:pt x="2005459" y="0"/>
                  <a:pt x="2180089" y="174630"/>
                  <a:pt x="2180089" y="390048"/>
                </a:cubicBezTo>
                <a:lnTo>
                  <a:pt x="2180088" y="390048"/>
                </a:lnTo>
                <a:cubicBezTo>
                  <a:pt x="2180088" y="605466"/>
                  <a:pt x="2005458" y="780096"/>
                  <a:pt x="1790040" y="780096"/>
                </a:cubicBezTo>
                <a:lnTo>
                  <a:pt x="1693506" y="780096"/>
                </a:lnTo>
                <a:lnTo>
                  <a:pt x="1698172" y="826381"/>
                </a:lnTo>
                <a:lnTo>
                  <a:pt x="1698171" y="826381"/>
                </a:lnTo>
                <a:cubicBezTo>
                  <a:pt x="1698171" y="1041799"/>
                  <a:pt x="1523541" y="1216429"/>
                  <a:pt x="1308123" y="1216429"/>
                </a:cubicBezTo>
                <a:lnTo>
                  <a:pt x="390048" y="1216428"/>
                </a:lnTo>
                <a:cubicBezTo>
                  <a:pt x="201557" y="1216428"/>
                  <a:pt x="44295" y="1082727"/>
                  <a:pt x="7924" y="904988"/>
                </a:cubicBezTo>
                <a:lnTo>
                  <a:pt x="0" y="826381"/>
                </a:lnTo>
                <a:lnTo>
                  <a:pt x="7924" y="747773"/>
                </a:lnTo>
                <a:cubicBezTo>
                  <a:pt x="44295" y="570034"/>
                  <a:pt x="201557" y="436333"/>
                  <a:pt x="390048" y="436333"/>
                </a:cubicBezTo>
                <a:lnTo>
                  <a:pt x="486583" y="436333"/>
                </a:lnTo>
                <a:lnTo>
                  <a:pt x="481917" y="390048"/>
                </a:lnTo>
                <a:lnTo>
                  <a:pt x="489841" y="311440"/>
                </a:lnTo>
                <a:cubicBezTo>
                  <a:pt x="526212" y="133701"/>
                  <a:pt x="683474" y="0"/>
                  <a:pt x="87196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346" name="Google Shape;1346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71190" y="1198880"/>
            <a:ext cx="5371465" cy="42094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D966"/>
        </a:solidFill>
      </p:bgPr>
    </p:bg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6"/>
          <p:cNvSpPr txBox="1"/>
          <p:nvPr/>
        </p:nvSpPr>
        <p:spPr>
          <a:xfrm>
            <a:off x="3352720" y="2828835"/>
            <a:ext cx="5486560" cy="636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solidFill>
                <a:srgbClr val="BFB19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1" name="Google Shape;171;p6"/>
          <p:cNvGrpSpPr/>
          <p:nvPr/>
        </p:nvGrpSpPr>
        <p:grpSpPr>
          <a:xfrm>
            <a:off x="3265294" y="875378"/>
            <a:ext cx="5966212" cy="747768"/>
            <a:chOff x="3112894" y="722978"/>
            <a:chExt cx="5966212" cy="747768"/>
          </a:xfrm>
        </p:grpSpPr>
        <p:sp>
          <p:nvSpPr>
            <p:cNvPr id="172" name="Google Shape;172;p6"/>
            <p:cNvSpPr/>
            <p:nvPr/>
          </p:nvSpPr>
          <p:spPr>
            <a:xfrm rot="10800000">
              <a:off x="3112894" y="722978"/>
              <a:ext cx="5966212" cy="695636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B4A48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73" name="Google Shape;173;p6"/>
            <p:cNvSpPr txBox="1"/>
            <p:nvPr/>
          </p:nvSpPr>
          <p:spPr>
            <a:xfrm>
              <a:off x="4442460" y="809186"/>
              <a:ext cx="3173730" cy="51288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ko-KR" sz="2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반려동물 양육 비율</a:t>
              </a:r>
              <a:endParaRPr b="1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74;p6"/>
            <p:cNvSpPr/>
            <p:nvPr/>
          </p:nvSpPr>
          <p:spPr>
            <a:xfrm>
              <a:off x="3293025" y="1012692"/>
              <a:ext cx="444722" cy="458054"/>
            </a:xfrm>
            <a:custGeom>
              <a:rect b="b" l="l" r="r" t="t"/>
              <a:pathLst>
                <a:path extrusionOk="0" h="625402" w="607199">
                  <a:moveTo>
                    <a:pt x="537601" y="271599"/>
                  </a:moveTo>
                  <a:cubicBezTo>
                    <a:pt x="573930" y="273438"/>
                    <a:pt x="602111" y="288694"/>
                    <a:pt x="606588" y="311939"/>
                  </a:cubicBezTo>
                  <a:cubicBezTo>
                    <a:pt x="612557" y="342933"/>
                    <a:pt x="574125" y="376392"/>
                    <a:pt x="520747" y="386672"/>
                  </a:cubicBezTo>
                  <a:cubicBezTo>
                    <a:pt x="467369" y="396952"/>
                    <a:pt x="419259" y="380160"/>
                    <a:pt x="413290" y="349167"/>
                  </a:cubicBezTo>
                  <a:cubicBezTo>
                    <a:pt x="407321" y="318173"/>
                    <a:pt x="445753" y="284715"/>
                    <a:pt x="499131" y="274434"/>
                  </a:cubicBezTo>
                  <a:cubicBezTo>
                    <a:pt x="512476" y="271864"/>
                    <a:pt x="525491" y="270986"/>
                    <a:pt x="537601" y="271599"/>
                  </a:cubicBezTo>
                  <a:close/>
                  <a:moveTo>
                    <a:pt x="234284" y="229392"/>
                  </a:moveTo>
                  <a:cubicBezTo>
                    <a:pt x="316101" y="229392"/>
                    <a:pt x="382427" y="296080"/>
                    <a:pt x="382427" y="378343"/>
                  </a:cubicBezTo>
                  <a:lnTo>
                    <a:pt x="379180" y="394513"/>
                  </a:lnTo>
                  <a:lnTo>
                    <a:pt x="394001" y="416143"/>
                  </a:lnTo>
                  <a:cubicBezTo>
                    <a:pt x="400865" y="432110"/>
                    <a:pt x="404661" y="449666"/>
                    <a:pt x="404661" y="468094"/>
                  </a:cubicBezTo>
                  <a:cubicBezTo>
                    <a:pt x="404661" y="523378"/>
                    <a:pt x="370499" y="570812"/>
                    <a:pt x="321813" y="591074"/>
                  </a:cubicBezTo>
                  <a:lnTo>
                    <a:pt x="277074" y="599961"/>
                  </a:lnTo>
                  <a:lnTo>
                    <a:pt x="254534" y="614914"/>
                  </a:lnTo>
                  <a:cubicBezTo>
                    <a:pt x="238306" y="621667"/>
                    <a:pt x="220463" y="625402"/>
                    <a:pt x="201734" y="625402"/>
                  </a:cubicBezTo>
                  <a:cubicBezTo>
                    <a:pt x="164276" y="625402"/>
                    <a:pt x="130364" y="610463"/>
                    <a:pt x="105816" y="586310"/>
                  </a:cubicBezTo>
                  <a:lnTo>
                    <a:pt x="79815" y="548365"/>
                  </a:lnTo>
                  <a:lnTo>
                    <a:pt x="39730" y="521773"/>
                  </a:lnTo>
                  <a:cubicBezTo>
                    <a:pt x="15183" y="497620"/>
                    <a:pt x="0" y="464253"/>
                    <a:pt x="0" y="427397"/>
                  </a:cubicBezTo>
                  <a:cubicBezTo>
                    <a:pt x="0" y="372113"/>
                    <a:pt x="34162" y="324679"/>
                    <a:pt x="82848" y="304418"/>
                  </a:cubicBezTo>
                  <a:lnTo>
                    <a:pt x="112415" y="298544"/>
                  </a:lnTo>
                  <a:lnTo>
                    <a:pt x="129531" y="273019"/>
                  </a:lnTo>
                  <a:cubicBezTo>
                    <a:pt x="156340" y="246064"/>
                    <a:pt x="193376" y="229392"/>
                    <a:pt x="234284" y="229392"/>
                  </a:cubicBezTo>
                  <a:close/>
                  <a:moveTo>
                    <a:pt x="470009" y="100346"/>
                  </a:moveTo>
                  <a:cubicBezTo>
                    <a:pt x="478421" y="101230"/>
                    <a:pt x="485847" y="104223"/>
                    <a:pt x="491704" y="109510"/>
                  </a:cubicBezTo>
                  <a:cubicBezTo>
                    <a:pt x="515134" y="130659"/>
                    <a:pt x="504601" y="180514"/>
                    <a:pt x="468177" y="220866"/>
                  </a:cubicBezTo>
                  <a:cubicBezTo>
                    <a:pt x="431754" y="261217"/>
                    <a:pt x="383234" y="276783"/>
                    <a:pt x="359804" y="255634"/>
                  </a:cubicBezTo>
                  <a:cubicBezTo>
                    <a:pt x="336375" y="234485"/>
                    <a:pt x="346908" y="184630"/>
                    <a:pt x="383331" y="144278"/>
                  </a:cubicBezTo>
                  <a:cubicBezTo>
                    <a:pt x="410649" y="114015"/>
                    <a:pt x="444771" y="97693"/>
                    <a:pt x="470009" y="100346"/>
                  </a:cubicBezTo>
                  <a:close/>
                  <a:moveTo>
                    <a:pt x="119388" y="31433"/>
                  </a:moveTo>
                  <a:cubicBezTo>
                    <a:pt x="150951" y="31433"/>
                    <a:pt x="176538" y="75499"/>
                    <a:pt x="176538" y="129858"/>
                  </a:cubicBezTo>
                  <a:cubicBezTo>
                    <a:pt x="176538" y="184217"/>
                    <a:pt x="150951" y="228283"/>
                    <a:pt x="119388" y="228283"/>
                  </a:cubicBezTo>
                  <a:cubicBezTo>
                    <a:pt x="87825" y="228283"/>
                    <a:pt x="62238" y="184217"/>
                    <a:pt x="62238" y="129858"/>
                  </a:cubicBezTo>
                  <a:cubicBezTo>
                    <a:pt x="62238" y="75499"/>
                    <a:pt x="87825" y="31433"/>
                    <a:pt x="119388" y="31433"/>
                  </a:cubicBezTo>
                  <a:close/>
                  <a:moveTo>
                    <a:pt x="314052" y="1075"/>
                  </a:moveTo>
                  <a:cubicBezTo>
                    <a:pt x="344614" y="8958"/>
                    <a:pt x="358385" y="58017"/>
                    <a:pt x="344809" y="110654"/>
                  </a:cubicBezTo>
                  <a:cubicBezTo>
                    <a:pt x="331233" y="163290"/>
                    <a:pt x="295452" y="199570"/>
                    <a:pt x="264889" y="191687"/>
                  </a:cubicBezTo>
                  <a:cubicBezTo>
                    <a:pt x="234326" y="183804"/>
                    <a:pt x="220555" y="134744"/>
                    <a:pt x="234131" y="82108"/>
                  </a:cubicBezTo>
                  <a:cubicBezTo>
                    <a:pt x="247707" y="29471"/>
                    <a:pt x="283489" y="-6808"/>
                    <a:pt x="314052" y="1075"/>
                  </a:cubicBezTo>
                  <a:close/>
                </a:path>
              </a:pathLst>
            </a:custGeom>
            <a:solidFill>
              <a:srgbClr val="BFB19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aphicFrame>
        <p:nvGraphicFramePr>
          <p:cNvPr id="175" name="Google Shape;175;p6"/>
          <p:cNvGraphicFramePr/>
          <p:nvPr/>
        </p:nvGraphicFramePr>
        <p:xfrm>
          <a:off x="2616993" y="1947067"/>
          <a:ext cx="7315200" cy="4114800"/>
        </p:xfrm>
        <a:graphic>
          <a:graphicData uri="http://schemas.openxmlformats.org/drawingml/2006/chart">
            <c:chart r:id="rId3"/>
          </a:graphicData>
        </a:graphic>
      </p:graphicFrame>
      <p:grpSp>
        <p:nvGrpSpPr>
          <p:cNvPr id="176" name="Google Shape;176;p6"/>
          <p:cNvGrpSpPr/>
          <p:nvPr/>
        </p:nvGrpSpPr>
        <p:grpSpPr>
          <a:xfrm>
            <a:off x="2870953" y="1678888"/>
            <a:ext cx="1251421" cy="1246533"/>
            <a:chOff x="1405147" y="2074658"/>
            <a:chExt cx="1519154" cy="1513219"/>
          </a:xfrm>
        </p:grpSpPr>
        <p:grpSp>
          <p:nvGrpSpPr>
            <p:cNvPr id="177" name="Google Shape;177;p6"/>
            <p:cNvGrpSpPr/>
            <p:nvPr/>
          </p:nvGrpSpPr>
          <p:grpSpPr>
            <a:xfrm rot="900000">
              <a:off x="2600593" y="2691075"/>
              <a:ext cx="192815" cy="197465"/>
              <a:chOff x="7838808" y="2409264"/>
              <a:chExt cx="1390918" cy="1424461"/>
            </a:xfrm>
          </p:grpSpPr>
          <p:sp>
            <p:nvSpPr>
              <p:cNvPr id="178" name="Google Shape;178;p6"/>
              <p:cNvSpPr/>
              <p:nvPr/>
            </p:nvSpPr>
            <p:spPr>
              <a:xfrm>
                <a:off x="7838808" y="2687831"/>
                <a:ext cx="463639" cy="1145894"/>
              </a:xfrm>
              <a:prstGeom prst="roundRect">
                <a:avLst>
                  <a:gd fmla="val 50000" name="adj"/>
                </a:avLst>
              </a:prstGeom>
              <a:solidFill>
                <a:srgbClr val="C2966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79" name="Google Shape;179;p6"/>
              <p:cNvSpPr/>
              <p:nvPr/>
            </p:nvSpPr>
            <p:spPr>
              <a:xfrm>
                <a:off x="8302447" y="2687831"/>
                <a:ext cx="463639" cy="1145894"/>
              </a:xfrm>
              <a:prstGeom prst="roundRect">
                <a:avLst>
                  <a:gd fmla="val 50000" name="adj"/>
                </a:avLst>
              </a:prstGeom>
              <a:solidFill>
                <a:srgbClr val="C2966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80" name="Google Shape;180;p6"/>
              <p:cNvSpPr/>
              <p:nvPr/>
            </p:nvSpPr>
            <p:spPr>
              <a:xfrm>
                <a:off x="8766086" y="2687831"/>
                <a:ext cx="463639" cy="1145894"/>
              </a:xfrm>
              <a:prstGeom prst="roundRect">
                <a:avLst>
                  <a:gd fmla="val 50000" name="adj"/>
                </a:avLst>
              </a:prstGeom>
              <a:solidFill>
                <a:srgbClr val="C2966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81" name="Google Shape;181;p6"/>
              <p:cNvSpPr/>
              <p:nvPr/>
            </p:nvSpPr>
            <p:spPr>
              <a:xfrm>
                <a:off x="7838808" y="2409264"/>
                <a:ext cx="1390918" cy="1003002"/>
              </a:xfrm>
              <a:custGeom>
                <a:rect b="b" l="l" r="r" t="t"/>
                <a:pathLst>
                  <a:path extrusionOk="0" h="1442299" w="1390918">
                    <a:moveTo>
                      <a:pt x="695459" y="0"/>
                    </a:moveTo>
                    <a:cubicBezTo>
                      <a:pt x="1079550" y="0"/>
                      <a:pt x="1390918" y="311368"/>
                      <a:pt x="1390918" y="695459"/>
                    </a:cubicBezTo>
                    <a:cubicBezTo>
                      <a:pt x="1390918" y="919667"/>
                      <a:pt x="1390917" y="1143875"/>
                      <a:pt x="1390917" y="1368083"/>
                    </a:cubicBezTo>
                    <a:lnTo>
                      <a:pt x="1383435" y="1442299"/>
                    </a:lnTo>
                    <a:lnTo>
                      <a:pt x="7482" y="1442299"/>
                    </a:lnTo>
                    <a:lnTo>
                      <a:pt x="0" y="1368082"/>
                    </a:lnTo>
                    <a:lnTo>
                      <a:pt x="0" y="695459"/>
                    </a:lnTo>
                    <a:cubicBezTo>
                      <a:pt x="0" y="311368"/>
                      <a:pt x="311368" y="0"/>
                      <a:pt x="695459" y="0"/>
                    </a:cubicBezTo>
                    <a:close/>
                  </a:path>
                </a:pathLst>
              </a:custGeom>
              <a:solidFill>
                <a:srgbClr val="C2966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182" name="Google Shape;182;p6"/>
            <p:cNvGrpSpPr/>
            <p:nvPr/>
          </p:nvGrpSpPr>
          <p:grpSpPr>
            <a:xfrm rot="-4500000">
              <a:off x="1831126" y="3210398"/>
              <a:ext cx="192815" cy="197465"/>
              <a:chOff x="7838808" y="2409264"/>
              <a:chExt cx="1390918" cy="1424461"/>
            </a:xfrm>
          </p:grpSpPr>
          <p:sp>
            <p:nvSpPr>
              <p:cNvPr id="183" name="Google Shape;183;p6"/>
              <p:cNvSpPr/>
              <p:nvPr/>
            </p:nvSpPr>
            <p:spPr>
              <a:xfrm>
                <a:off x="7838808" y="2687831"/>
                <a:ext cx="463639" cy="1145894"/>
              </a:xfrm>
              <a:prstGeom prst="roundRect">
                <a:avLst>
                  <a:gd fmla="val 50000" name="adj"/>
                </a:avLst>
              </a:prstGeom>
              <a:solidFill>
                <a:srgbClr val="C2966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84" name="Google Shape;184;p6"/>
              <p:cNvSpPr/>
              <p:nvPr/>
            </p:nvSpPr>
            <p:spPr>
              <a:xfrm>
                <a:off x="8302447" y="2687831"/>
                <a:ext cx="463639" cy="1145894"/>
              </a:xfrm>
              <a:prstGeom prst="roundRect">
                <a:avLst>
                  <a:gd fmla="val 50000" name="adj"/>
                </a:avLst>
              </a:prstGeom>
              <a:solidFill>
                <a:srgbClr val="C2966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85" name="Google Shape;185;p6"/>
              <p:cNvSpPr/>
              <p:nvPr/>
            </p:nvSpPr>
            <p:spPr>
              <a:xfrm>
                <a:off x="8766086" y="2687831"/>
                <a:ext cx="463639" cy="1145894"/>
              </a:xfrm>
              <a:prstGeom prst="roundRect">
                <a:avLst>
                  <a:gd fmla="val 50000" name="adj"/>
                </a:avLst>
              </a:prstGeom>
              <a:solidFill>
                <a:srgbClr val="C2966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86" name="Google Shape;186;p6"/>
              <p:cNvSpPr/>
              <p:nvPr/>
            </p:nvSpPr>
            <p:spPr>
              <a:xfrm>
                <a:off x="7838808" y="2409264"/>
                <a:ext cx="1390918" cy="1003002"/>
              </a:xfrm>
              <a:custGeom>
                <a:rect b="b" l="l" r="r" t="t"/>
                <a:pathLst>
                  <a:path extrusionOk="0" h="1442299" w="1390918">
                    <a:moveTo>
                      <a:pt x="695459" y="0"/>
                    </a:moveTo>
                    <a:cubicBezTo>
                      <a:pt x="1079550" y="0"/>
                      <a:pt x="1390918" y="311368"/>
                      <a:pt x="1390918" y="695459"/>
                    </a:cubicBezTo>
                    <a:cubicBezTo>
                      <a:pt x="1390918" y="919667"/>
                      <a:pt x="1390917" y="1143875"/>
                      <a:pt x="1390917" y="1368083"/>
                    </a:cubicBezTo>
                    <a:lnTo>
                      <a:pt x="1383435" y="1442299"/>
                    </a:lnTo>
                    <a:lnTo>
                      <a:pt x="7482" y="1442299"/>
                    </a:lnTo>
                    <a:lnTo>
                      <a:pt x="0" y="1368082"/>
                    </a:lnTo>
                    <a:lnTo>
                      <a:pt x="0" y="695459"/>
                    </a:lnTo>
                    <a:cubicBezTo>
                      <a:pt x="0" y="311368"/>
                      <a:pt x="311368" y="0"/>
                      <a:pt x="695459" y="0"/>
                    </a:cubicBezTo>
                    <a:close/>
                  </a:path>
                </a:pathLst>
              </a:custGeom>
              <a:solidFill>
                <a:srgbClr val="C2966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187" name="Google Shape;187;p6"/>
            <p:cNvGrpSpPr/>
            <p:nvPr/>
          </p:nvGrpSpPr>
          <p:grpSpPr>
            <a:xfrm rot="-1800000">
              <a:off x="1605708" y="2280359"/>
              <a:ext cx="1118032" cy="1101819"/>
              <a:chOff x="3290650" y="3384330"/>
              <a:chExt cx="2532784" cy="2496059"/>
            </a:xfrm>
          </p:grpSpPr>
          <p:sp>
            <p:nvSpPr>
              <p:cNvPr id="188" name="Google Shape;188;p6"/>
              <p:cNvSpPr/>
              <p:nvPr/>
            </p:nvSpPr>
            <p:spPr>
              <a:xfrm flipH="1" rot="-2700000">
                <a:off x="4968816" y="3795760"/>
                <a:ext cx="666049" cy="669562"/>
              </a:xfrm>
              <a:custGeom>
                <a:rect b="b" l="l" r="r" t="t"/>
                <a:pathLst>
                  <a:path extrusionOk="0" h="1734352" w="1758572">
                    <a:moveTo>
                      <a:pt x="39983" y="1214071"/>
                    </a:moveTo>
                    <a:cubicBezTo>
                      <a:pt x="-123144" y="986853"/>
                      <a:pt x="252564" y="562420"/>
                      <a:pt x="453562" y="369189"/>
                    </a:cubicBezTo>
                    <a:cubicBezTo>
                      <a:pt x="654560" y="175958"/>
                      <a:pt x="894492" y="-123981"/>
                      <a:pt x="1245970" y="54687"/>
                    </a:cubicBezTo>
                    <a:cubicBezTo>
                      <a:pt x="1597448" y="233355"/>
                      <a:pt x="1758572" y="1226066"/>
                      <a:pt x="1758572" y="1406249"/>
                    </a:cubicBezTo>
                    <a:cubicBezTo>
                      <a:pt x="1758572" y="1586432"/>
                      <a:pt x="1612505" y="1732499"/>
                      <a:pt x="1432322" y="1732499"/>
                    </a:cubicBezTo>
                    <a:cubicBezTo>
                      <a:pt x="816760" y="1761624"/>
                      <a:pt x="203110" y="1441289"/>
                      <a:pt x="39983" y="1214071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89" name="Google Shape;189;p6"/>
              <p:cNvSpPr/>
              <p:nvPr/>
            </p:nvSpPr>
            <p:spPr>
              <a:xfrm rot="2700000">
                <a:off x="3534242" y="3790686"/>
                <a:ext cx="629633" cy="632954"/>
              </a:xfrm>
              <a:custGeom>
                <a:rect b="b" l="l" r="r" t="t"/>
                <a:pathLst>
                  <a:path extrusionOk="0" h="1734352" w="1758572">
                    <a:moveTo>
                      <a:pt x="39983" y="1214071"/>
                    </a:moveTo>
                    <a:cubicBezTo>
                      <a:pt x="-123144" y="986853"/>
                      <a:pt x="252564" y="562420"/>
                      <a:pt x="453562" y="369189"/>
                    </a:cubicBezTo>
                    <a:cubicBezTo>
                      <a:pt x="654560" y="175958"/>
                      <a:pt x="894492" y="-123981"/>
                      <a:pt x="1245970" y="54687"/>
                    </a:cubicBezTo>
                    <a:cubicBezTo>
                      <a:pt x="1597448" y="233355"/>
                      <a:pt x="1758572" y="1226066"/>
                      <a:pt x="1758572" y="1406249"/>
                    </a:cubicBezTo>
                    <a:cubicBezTo>
                      <a:pt x="1758572" y="1586432"/>
                      <a:pt x="1612505" y="1732499"/>
                      <a:pt x="1432322" y="1732499"/>
                    </a:cubicBezTo>
                    <a:cubicBezTo>
                      <a:pt x="816760" y="1761624"/>
                      <a:pt x="203110" y="1441289"/>
                      <a:pt x="39983" y="1214071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90" name="Google Shape;190;p6"/>
              <p:cNvSpPr/>
              <p:nvPr/>
            </p:nvSpPr>
            <p:spPr>
              <a:xfrm rot="2700000">
                <a:off x="3678930" y="3770029"/>
                <a:ext cx="1739874" cy="1698837"/>
              </a:xfrm>
              <a:custGeom>
                <a:rect b="b" l="l" r="r" t="t"/>
                <a:pathLst>
                  <a:path extrusionOk="0" h="1698837" w="1739874">
                    <a:moveTo>
                      <a:pt x="36457" y="1194296"/>
                    </a:moveTo>
                    <a:cubicBezTo>
                      <a:pt x="-116567" y="987658"/>
                      <a:pt x="249038" y="542645"/>
                      <a:pt x="450036" y="349414"/>
                    </a:cubicBezTo>
                    <a:cubicBezTo>
                      <a:pt x="651034" y="156183"/>
                      <a:pt x="1027562" y="-92656"/>
                      <a:pt x="1242444" y="34912"/>
                    </a:cubicBezTo>
                    <a:cubicBezTo>
                      <a:pt x="1457326" y="162480"/>
                      <a:pt x="1754295" y="837805"/>
                      <a:pt x="1739330" y="1114821"/>
                    </a:cubicBezTo>
                    <a:cubicBezTo>
                      <a:pt x="1724365" y="1391837"/>
                      <a:pt x="1332837" y="1697008"/>
                      <a:pt x="1152654" y="1697008"/>
                    </a:cubicBezTo>
                    <a:cubicBezTo>
                      <a:pt x="537092" y="1726133"/>
                      <a:pt x="189481" y="1400934"/>
                      <a:pt x="36457" y="119429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91" name="Google Shape;191;p6"/>
              <p:cNvSpPr/>
              <p:nvPr/>
            </p:nvSpPr>
            <p:spPr>
              <a:xfrm rot="2700000">
                <a:off x="3645637" y="3760422"/>
                <a:ext cx="1786085" cy="1743875"/>
              </a:xfrm>
              <a:custGeom>
                <a:rect b="b" l="l" r="r" t="t"/>
                <a:pathLst>
                  <a:path extrusionOk="0" h="1743875" w="1786085">
                    <a:moveTo>
                      <a:pt x="385582" y="440769"/>
                    </a:moveTo>
                    <a:lnTo>
                      <a:pt x="1003488" y="1152373"/>
                    </a:lnTo>
                    <a:cubicBezTo>
                      <a:pt x="1141799" y="1398532"/>
                      <a:pt x="1150101" y="1406881"/>
                      <a:pt x="1288808" y="1677573"/>
                    </a:cubicBezTo>
                    <a:cubicBezTo>
                      <a:pt x="644898" y="1930768"/>
                      <a:pt x="222629" y="1390552"/>
                      <a:pt x="57638" y="1200487"/>
                    </a:cubicBezTo>
                    <a:cubicBezTo>
                      <a:pt x="-107353" y="1010422"/>
                      <a:pt x="116042" y="748727"/>
                      <a:pt x="298859" y="537185"/>
                    </a:cubicBezTo>
                    <a:lnTo>
                      <a:pt x="385582" y="440769"/>
                    </a:lnTo>
                    <a:close/>
                    <a:moveTo>
                      <a:pt x="1183656" y="956372"/>
                    </a:moveTo>
                    <a:cubicBezTo>
                      <a:pt x="984554" y="799486"/>
                      <a:pt x="583159" y="437158"/>
                      <a:pt x="476666" y="351178"/>
                    </a:cubicBezTo>
                    <a:cubicBezTo>
                      <a:pt x="662049" y="166760"/>
                      <a:pt x="1052541" y="-103800"/>
                      <a:pt x="1263625" y="41103"/>
                    </a:cubicBezTo>
                    <a:cubicBezTo>
                      <a:pt x="1474709" y="186006"/>
                      <a:pt x="1926780" y="698748"/>
                      <a:pt x="1743173" y="1220599"/>
                    </a:cubicBezTo>
                    <a:lnTo>
                      <a:pt x="1183656" y="956372"/>
                    </a:lnTo>
                    <a:close/>
                  </a:path>
                </a:pathLst>
              </a:custGeom>
              <a:solidFill>
                <a:srgbClr val="C2966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92" name="Google Shape;192;p6"/>
              <p:cNvSpPr/>
              <p:nvPr/>
            </p:nvSpPr>
            <p:spPr>
              <a:xfrm rot="2700000">
                <a:off x="4439454" y="5178966"/>
                <a:ext cx="236475" cy="226096"/>
              </a:xfrm>
              <a:custGeom>
                <a:rect b="b" l="l" r="r" t="t"/>
                <a:pathLst>
                  <a:path extrusionOk="0" h="1596230" w="1669501">
                    <a:moveTo>
                      <a:pt x="41902" y="1209615"/>
                    </a:moveTo>
                    <a:cubicBezTo>
                      <a:pt x="-126640" y="1042211"/>
                      <a:pt x="254483" y="557964"/>
                      <a:pt x="455481" y="364733"/>
                    </a:cubicBezTo>
                    <a:cubicBezTo>
                      <a:pt x="656479" y="171502"/>
                      <a:pt x="1079347" y="-117173"/>
                      <a:pt x="1247889" y="50231"/>
                    </a:cubicBezTo>
                    <a:cubicBezTo>
                      <a:pt x="1416431" y="217635"/>
                      <a:pt x="1961480" y="849536"/>
                      <a:pt x="1466734" y="1369157"/>
                    </a:cubicBezTo>
                    <a:cubicBezTo>
                      <a:pt x="971988" y="1888778"/>
                      <a:pt x="210444" y="1377019"/>
                      <a:pt x="41902" y="12096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93" name="Google Shape;193;p6"/>
              <p:cNvSpPr/>
              <p:nvPr/>
            </p:nvSpPr>
            <p:spPr>
              <a:xfrm rot="2700000">
                <a:off x="3479843" y="3785433"/>
                <a:ext cx="630802" cy="635772"/>
              </a:xfrm>
              <a:custGeom>
                <a:rect b="b" l="l" r="r" t="t"/>
                <a:pathLst>
                  <a:path extrusionOk="0" h="1742075" w="1761838">
                    <a:moveTo>
                      <a:pt x="37936" y="1221794"/>
                    </a:moveTo>
                    <a:cubicBezTo>
                      <a:pt x="-125191" y="994576"/>
                      <a:pt x="280117" y="551544"/>
                      <a:pt x="451515" y="376912"/>
                    </a:cubicBezTo>
                    <a:cubicBezTo>
                      <a:pt x="622913" y="202280"/>
                      <a:pt x="702678" y="129753"/>
                      <a:pt x="888944" y="-1"/>
                    </a:cubicBezTo>
                    <a:cubicBezTo>
                      <a:pt x="895373" y="244850"/>
                      <a:pt x="1050054" y="290772"/>
                      <a:pt x="1194651" y="526434"/>
                    </a:cubicBezTo>
                    <a:cubicBezTo>
                      <a:pt x="1339248" y="762096"/>
                      <a:pt x="1717254" y="1211674"/>
                      <a:pt x="1756525" y="1413972"/>
                    </a:cubicBezTo>
                    <a:cubicBezTo>
                      <a:pt x="1795796" y="1616270"/>
                      <a:pt x="1610458" y="1740222"/>
                      <a:pt x="1430275" y="1740222"/>
                    </a:cubicBezTo>
                    <a:cubicBezTo>
                      <a:pt x="814713" y="1769347"/>
                      <a:pt x="201063" y="1449012"/>
                      <a:pt x="37936" y="1221794"/>
                    </a:cubicBezTo>
                    <a:close/>
                  </a:path>
                </a:pathLst>
              </a:custGeom>
              <a:solidFill>
                <a:srgbClr val="26262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94" name="Google Shape;194;p6"/>
              <p:cNvSpPr/>
              <p:nvPr/>
            </p:nvSpPr>
            <p:spPr>
              <a:xfrm flipH="1" rot="-2700000">
                <a:off x="5016090" y="3792171"/>
                <a:ext cx="667286" cy="672543"/>
              </a:xfrm>
              <a:custGeom>
                <a:rect b="b" l="l" r="r" t="t"/>
                <a:pathLst>
                  <a:path extrusionOk="0" h="1742075" w="1761838">
                    <a:moveTo>
                      <a:pt x="37936" y="1221794"/>
                    </a:moveTo>
                    <a:cubicBezTo>
                      <a:pt x="-125191" y="994576"/>
                      <a:pt x="280117" y="551544"/>
                      <a:pt x="451515" y="376912"/>
                    </a:cubicBezTo>
                    <a:cubicBezTo>
                      <a:pt x="622913" y="202280"/>
                      <a:pt x="702678" y="129753"/>
                      <a:pt x="888944" y="-1"/>
                    </a:cubicBezTo>
                    <a:cubicBezTo>
                      <a:pt x="895373" y="244850"/>
                      <a:pt x="1050054" y="290772"/>
                      <a:pt x="1194651" y="526434"/>
                    </a:cubicBezTo>
                    <a:cubicBezTo>
                      <a:pt x="1339248" y="762096"/>
                      <a:pt x="1717254" y="1211674"/>
                      <a:pt x="1756525" y="1413972"/>
                    </a:cubicBezTo>
                    <a:cubicBezTo>
                      <a:pt x="1795796" y="1616270"/>
                      <a:pt x="1610458" y="1740222"/>
                      <a:pt x="1430275" y="1740222"/>
                    </a:cubicBezTo>
                    <a:cubicBezTo>
                      <a:pt x="814713" y="1769347"/>
                      <a:pt x="201063" y="1449012"/>
                      <a:pt x="37936" y="1221794"/>
                    </a:cubicBezTo>
                    <a:close/>
                  </a:path>
                </a:pathLst>
              </a:custGeom>
              <a:solidFill>
                <a:srgbClr val="26262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95" name="Google Shape;195;p6"/>
              <p:cNvSpPr/>
              <p:nvPr/>
            </p:nvSpPr>
            <p:spPr>
              <a:xfrm>
                <a:off x="4220471" y="4716837"/>
                <a:ext cx="121298" cy="121298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96" name="Google Shape;196;p6"/>
              <p:cNvSpPr/>
              <p:nvPr/>
            </p:nvSpPr>
            <p:spPr>
              <a:xfrm>
                <a:off x="4752753" y="4723996"/>
                <a:ext cx="121298" cy="121298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D966"/>
        </a:solidFill>
      </p:bgPr>
    </p:bg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7"/>
          <p:cNvSpPr txBox="1"/>
          <p:nvPr/>
        </p:nvSpPr>
        <p:spPr>
          <a:xfrm>
            <a:off x="3352720" y="2828835"/>
            <a:ext cx="5486560" cy="636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solidFill>
                <a:srgbClr val="BFB19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2" name="Google Shape;202;p7"/>
          <p:cNvGrpSpPr/>
          <p:nvPr/>
        </p:nvGrpSpPr>
        <p:grpSpPr>
          <a:xfrm>
            <a:off x="1859499" y="1394687"/>
            <a:ext cx="8730970" cy="5294642"/>
            <a:chOff x="1978787" y="455780"/>
            <a:chExt cx="8819160" cy="5348120"/>
          </a:xfrm>
        </p:grpSpPr>
        <p:grpSp>
          <p:nvGrpSpPr>
            <p:cNvPr id="203" name="Google Shape;203;p7"/>
            <p:cNvGrpSpPr/>
            <p:nvPr/>
          </p:nvGrpSpPr>
          <p:grpSpPr>
            <a:xfrm>
              <a:off x="1978787" y="1398853"/>
              <a:ext cx="8234431" cy="4064825"/>
              <a:chOff x="1978786" y="1398851"/>
              <a:chExt cx="8234427" cy="4064825"/>
            </a:xfrm>
          </p:grpSpPr>
          <p:sp>
            <p:nvSpPr>
              <p:cNvPr id="204" name="Google Shape;204;p7"/>
              <p:cNvSpPr/>
              <p:nvPr/>
            </p:nvSpPr>
            <p:spPr>
              <a:xfrm>
                <a:off x="1978786" y="1398851"/>
                <a:ext cx="8234427" cy="4060298"/>
              </a:xfrm>
              <a:prstGeom prst="roundRect">
                <a:avLst>
                  <a:gd fmla="val 5962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05" name="Google Shape;205;p7"/>
              <p:cNvSpPr/>
              <p:nvPr/>
            </p:nvSpPr>
            <p:spPr>
              <a:xfrm>
                <a:off x="4918519" y="1403378"/>
                <a:ext cx="5294693" cy="4060298"/>
              </a:xfrm>
              <a:custGeom>
                <a:rect b="b" l="l" r="r" t="t"/>
                <a:pathLst>
                  <a:path extrusionOk="0" h="4060298" w="5294693">
                    <a:moveTo>
                      <a:pt x="2344214" y="0"/>
                    </a:moveTo>
                    <a:lnTo>
                      <a:pt x="5052618" y="0"/>
                    </a:lnTo>
                    <a:cubicBezTo>
                      <a:pt x="5186312" y="0"/>
                      <a:pt x="5294693" y="108381"/>
                      <a:pt x="5294693" y="242075"/>
                    </a:cubicBezTo>
                    <a:lnTo>
                      <a:pt x="5294693" y="3818223"/>
                    </a:lnTo>
                    <a:cubicBezTo>
                      <a:pt x="5294693" y="3951917"/>
                      <a:pt x="5186312" y="4060298"/>
                      <a:pt x="5052618" y="4060298"/>
                    </a:cubicBezTo>
                    <a:lnTo>
                      <a:pt x="0" y="4060298"/>
                    </a:lnTo>
                    <a:close/>
                  </a:path>
                </a:pathLst>
              </a:custGeom>
              <a:solidFill>
                <a:srgbClr val="BFB198">
                  <a:alpha val="9803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206" name="Google Shape;206;p7"/>
            <p:cNvGrpSpPr/>
            <p:nvPr/>
          </p:nvGrpSpPr>
          <p:grpSpPr>
            <a:xfrm>
              <a:off x="4270977" y="1245011"/>
              <a:ext cx="277661" cy="284357"/>
              <a:chOff x="7838808" y="2409264"/>
              <a:chExt cx="1390918" cy="1424461"/>
            </a:xfrm>
          </p:grpSpPr>
          <p:sp>
            <p:nvSpPr>
              <p:cNvPr id="207" name="Google Shape;207;p7"/>
              <p:cNvSpPr/>
              <p:nvPr/>
            </p:nvSpPr>
            <p:spPr>
              <a:xfrm>
                <a:off x="7838808" y="2687831"/>
                <a:ext cx="463639" cy="1145894"/>
              </a:xfrm>
              <a:prstGeom prst="roundRect">
                <a:avLst>
                  <a:gd fmla="val 50000" name="adj"/>
                </a:avLst>
              </a:prstGeom>
              <a:solidFill>
                <a:srgbClr val="C2966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08" name="Google Shape;208;p7"/>
              <p:cNvSpPr/>
              <p:nvPr/>
            </p:nvSpPr>
            <p:spPr>
              <a:xfrm>
                <a:off x="8302447" y="2687831"/>
                <a:ext cx="463639" cy="1145894"/>
              </a:xfrm>
              <a:prstGeom prst="roundRect">
                <a:avLst>
                  <a:gd fmla="val 50000" name="adj"/>
                </a:avLst>
              </a:prstGeom>
              <a:solidFill>
                <a:srgbClr val="C2966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09" name="Google Shape;209;p7"/>
              <p:cNvSpPr/>
              <p:nvPr/>
            </p:nvSpPr>
            <p:spPr>
              <a:xfrm>
                <a:off x="8766086" y="2687831"/>
                <a:ext cx="463639" cy="1145894"/>
              </a:xfrm>
              <a:prstGeom prst="roundRect">
                <a:avLst>
                  <a:gd fmla="val 50000" name="adj"/>
                </a:avLst>
              </a:prstGeom>
              <a:solidFill>
                <a:srgbClr val="C2966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10" name="Google Shape;210;p7"/>
              <p:cNvSpPr/>
              <p:nvPr/>
            </p:nvSpPr>
            <p:spPr>
              <a:xfrm>
                <a:off x="7838808" y="2409264"/>
                <a:ext cx="1390918" cy="1003002"/>
              </a:xfrm>
              <a:custGeom>
                <a:rect b="b" l="l" r="r" t="t"/>
                <a:pathLst>
                  <a:path extrusionOk="0" h="1442299" w="1390918">
                    <a:moveTo>
                      <a:pt x="695459" y="0"/>
                    </a:moveTo>
                    <a:cubicBezTo>
                      <a:pt x="1079550" y="0"/>
                      <a:pt x="1390918" y="311368"/>
                      <a:pt x="1390918" y="695459"/>
                    </a:cubicBezTo>
                    <a:cubicBezTo>
                      <a:pt x="1390918" y="919667"/>
                      <a:pt x="1390917" y="1143875"/>
                      <a:pt x="1390917" y="1368083"/>
                    </a:cubicBezTo>
                    <a:lnTo>
                      <a:pt x="1383435" y="1442299"/>
                    </a:lnTo>
                    <a:lnTo>
                      <a:pt x="7482" y="1442299"/>
                    </a:lnTo>
                    <a:lnTo>
                      <a:pt x="0" y="1368082"/>
                    </a:lnTo>
                    <a:lnTo>
                      <a:pt x="0" y="695459"/>
                    </a:lnTo>
                    <a:cubicBezTo>
                      <a:pt x="0" y="311368"/>
                      <a:pt x="311368" y="0"/>
                      <a:pt x="695459" y="0"/>
                    </a:cubicBezTo>
                    <a:close/>
                  </a:path>
                </a:pathLst>
              </a:custGeom>
              <a:solidFill>
                <a:srgbClr val="C2966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211" name="Google Shape;211;p7"/>
            <p:cNvGrpSpPr/>
            <p:nvPr/>
          </p:nvGrpSpPr>
          <p:grpSpPr>
            <a:xfrm>
              <a:off x="2861032" y="1245011"/>
              <a:ext cx="277661" cy="284357"/>
              <a:chOff x="7838808" y="2409264"/>
              <a:chExt cx="1390918" cy="1424461"/>
            </a:xfrm>
          </p:grpSpPr>
          <p:sp>
            <p:nvSpPr>
              <p:cNvPr id="212" name="Google Shape;212;p7"/>
              <p:cNvSpPr/>
              <p:nvPr/>
            </p:nvSpPr>
            <p:spPr>
              <a:xfrm>
                <a:off x="7838808" y="2687831"/>
                <a:ext cx="463639" cy="1145894"/>
              </a:xfrm>
              <a:prstGeom prst="roundRect">
                <a:avLst>
                  <a:gd fmla="val 50000" name="adj"/>
                </a:avLst>
              </a:prstGeom>
              <a:solidFill>
                <a:srgbClr val="C2966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13" name="Google Shape;213;p7"/>
              <p:cNvSpPr/>
              <p:nvPr/>
            </p:nvSpPr>
            <p:spPr>
              <a:xfrm>
                <a:off x="8302447" y="2687831"/>
                <a:ext cx="463639" cy="1145894"/>
              </a:xfrm>
              <a:prstGeom prst="roundRect">
                <a:avLst>
                  <a:gd fmla="val 50000" name="adj"/>
                </a:avLst>
              </a:prstGeom>
              <a:solidFill>
                <a:srgbClr val="C2966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14" name="Google Shape;214;p7"/>
              <p:cNvSpPr/>
              <p:nvPr/>
            </p:nvSpPr>
            <p:spPr>
              <a:xfrm>
                <a:off x="8766086" y="2687831"/>
                <a:ext cx="463639" cy="1145894"/>
              </a:xfrm>
              <a:prstGeom prst="roundRect">
                <a:avLst>
                  <a:gd fmla="val 50000" name="adj"/>
                </a:avLst>
              </a:prstGeom>
              <a:solidFill>
                <a:srgbClr val="C2966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15" name="Google Shape;215;p7"/>
              <p:cNvSpPr/>
              <p:nvPr/>
            </p:nvSpPr>
            <p:spPr>
              <a:xfrm>
                <a:off x="7838808" y="2409264"/>
                <a:ext cx="1390918" cy="1003002"/>
              </a:xfrm>
              <a:custGeom>
                <a:rect b="b" l="l" r="r" t="t"/>
                <a:pathLst>
                  <a:path extrusionOk="0" h="1442299" w="1390918">
                    <a:moveTo>
                      <a:pt x="695459" y="0"/>
                    </a:moveTo>
                    <a:cubicBezTo>
                      <a:pt x="1079550" y="0"/>
                      <a:pt x="1390918" y="311368"/>
                      <a:pt x="1390918" y="695459"/>
                    </a:cubicBezTo>
                    <a:cubicBezTo>
                      <a:pt x="1390918" y="919667"/>
                      <a:pt x="1390917" y="1143875"/>
                      <a:pt x="1390917" y="1368083"/>
                    </a:cubicBezTo>
                    <a:lnTo>
                      <a:pt x="1383435" y="1442299"/>
                    </a:lnTo>
                    <a:lnTo>
                      <a:pt x="7482" y="1442299"/>
                    </a:lnTo>
                    <a:lnTo>
                      <a:pt x="0" y="1368082"/>
                    </a:lnTo>
                    <a:lnTo>
                      <a:pt x="0" y="695459"/>
                    </a:lnTo>
                    <a:cubicBezTo>
                      <a:pt x="0" y="311368"/>
                      <a:pt x="311368" y="0"/>
                      <a:pt x="695459" y="0"/>
                    </a:cubicBezTo>
                    <a:close/>
                  </a:path>
                </a:pathLst>
              </a:custGeom>
              <a:solidFill>
                <a:srgbClr val="C2966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216" name="Google Shape;216;p7"/>
            <p:cNvGrpSpPr/>
            <p:nvPr/>
          </p:nvGrpSpPr>
          <p:grpSpPr>
            <a:xfrm>
              <a:off x="2910179" y="455780"/>
              <a:ext cx="1601687" cy="1578461"/>
              <a:chOff x="3290650" y="3384330"/>
              <a:chExt cx="2532784" cy="2496059"/>
            </a:xfrm>
          </p:grpSpPr>
          <p:sp>
            <p:nvSpPr>
              <p:cNvPr id="217" name="Google Shape;217;p7"/>
              <p:cNvSpPr/>
              <p:nvPr/>
            </p:nvSpPr>
            <p:spPr>
              <a:xfrm flipH="1" rot="-2700000">
                <a:off x="4968816" y="3795760"/>
                <a:ext cx="666049" cy="669562"/>
              </a:xfrm>
              <a:custGeom>
                <a:rect b="b" l="l" r="r" t="t"/>
                <a:pathLst>
                  <a:path extrusionOk="0" h="1734352" w="1758572">
                    <a:moveTo>
                      <a:pt x="39983" y="1214071"/>
                    </a:moveTo>
                    <a:cubicBezTo>
                      <a:pt x="-123144" y="986853"/>
                      <a:pt x="252564" y="562420"/>
                      <a:pt x="453562" y="369189"/>
                    </a:cubicBezTo>
                    <a:cubicBezTo>
                      <a:pt x="654560" y="175958"/>
                      <a:pt x="894492" y="-123981"/>
                      <a:pt x="1245970" y="54687"/>
                    </a:cubicBezTo>
                    <a:cubicBezTo>
                      <a:pt x="1597448" y="233355"/>
                      <a:pt x="1758572" y="1226066"/>
                      <a:pt x="1758572" y="1406249"/>
                    </a:cubicBezTo>
                    <a:cubicBezTo>
                      <a:pt x="1758572" y="1586432"/>
                      <a:pt x="1612505" y="1732499"/>
                      <a:pt x="1432322" y="1732499"/>
                    </a:cubicBezTo>
                    <a:cubicBezTo>
                      <a:pt x="816760" y="1761624"/>
                      <a:pt x="203110" y="1441289"/>
                      <a:pt x="39983" y="1214071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18" name="Google Shape;218;p7"/>
              <p:cNvSpPr/>
              <p:nvPr/>
            </p:nvSpPr>
            <p:spPr>
              <a:xfrm rot="2700000">
                <a:off x="3534242" y="3790686"/>
                <a:ext cx="629633" cy="632954"/>
              </a:xfrm>
              <a:custGeom>
                <a:rect b="b" l="l" r="r" t="t"/>
                <a:pathLst>
                  <a:path extrusionOk="0" h="1734352" w="1758572">
                    <a:moveTo>
                      <a:pt x="39983" y="1214071"/>
                    </a:moveTo>
                    <a:cubicBezTo>
                      <a:pt x="-123144" y="986853"/>
                      <a:pt x="252564" y="562420"/>
                      <a:pt x="453562" y="369189"/>
                    </a:cubicBezTo>
                    <a:cubicBezTo>
                      <a:pt x="654560" y="175958"/>
                      <a:pt x="894492" y="-123981"/>
                      <a:pt x="1245970" y="54687"/>
                    </a:cubicBezTo>
                    <a:cubicBezTo>
                      <a:pt x="1597448" y="233355"/>
                      <a:pt x="1758572" y="1226066"/>
                      <a:pt x="1758572" y="1406249"/>
                    </a:cubicBezTo>
                    <a:cubicBezTo>
                      <a:pt x="1758572" y="1586432"/>
                      <a:pt x="1612505" y="1732499"/>
                      <a:pt x="1432322" y="1732499"/>
                    </a:cubicBezTo>
                    <a:cubicBezTo>
                      <a:pt x="816760" y="1761624"/>
                      <a:pt x="203110" y="1441289"/>
                      <a:pt x="39983" y="1214071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19" name="Google Shape;219;p7"/>
              <p:cNvSpPr/>
              <p:nvPr/>
            </p:nvSpPr>
            <p:spPr>
              <a:xfrm rot="2700000">
                <a:off x="3678930" y="3770029"/>
                <a:ext cx="1739874" cy="1698837"/>
              </a:xfrm>
              <a:custGeom>
                <a:rect b="b" l="l" r="r" t="t"/>
                <a:pathLst>
                  <a:path extrusionOk="0" h="1698837" w="1739874">
                    <a:moveTo>
                      <a:pt x="36457" y="1194296"/>
                    </a:moveTo>
                    <a:cubicBezTo>
                      <a:pt x="-116567" y="987658"/>
                      <a:pt x="249038" y="542645"/>
                      <a:pt x="450036" y="349414"/>
                    </a:cubicBezTo>
                    <a:cubicBezTo>
                      <a:pt x="651034" y="156183"/>
                      <a:pt x="1027562" y="-92656"/>
                      <a:pt x="1242444" y="34912"/>
                    </a:cubicBezTo>
                    <a:cubicBezTo>
                      <a:pt x="1457326" y="162480"/>
                      <a:pt x="1754295" y="837805"/>
                      <a:pt x="1739330" y="1114821"/>
                    </a:cubicBezTo>
                    <a:cubicBezTo>
                      <a:pt x="1724365" y="1391837"/>
                      <a:pt x="1332837" y="1697008"/>
                      <a:pt x="1152654" y="1697008"/>
                    </a:cubicBezTo>
                    <a:cubicBezTo>
                      <a:pt x="537092" y="1726133"/>
                      <a:pt x="189481" y="1400934"/>
                      <a:pt x="36457" y="119429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20" name="Google Shape;220;p7"/>
              <p:cNvSpPr/>
              <p:nvPr/>
            </p:nvSpPr>
            <p:spPr>
              <a:xfrm rot="2700000">
                <a:off x="3645637" y="3760422"/>
                <a:ext cx="1786085" cy="1743875"/>
              </a:xfrm>
              <a:custGeom>
                <a:rect b="b" l="l" r="r" t="t"/>
                <a:pathLst>
                  <a:path extrusionOk="0" h="1743875" w="1786085">
                    <a:moveTo>
                      <a:pt x="385582" y="440769"/>
                    </a:moveTo>
                    <a:lnTo>
                      <a:pt x="1003488" y="1152373"/>
                    </a:lnTo>
                    <a:cubicBezTo>
                      <a:pt x="1141799" y="1398532"/>
                      <a:pt x="1150101" y="1406881"/>
                      <a:pt x="1288808" y="1677573"/>
                    </a:cubicBezTo>
                    <a:cubicBezTo>
                      <a:pt x="644898" y="1930768"/>
                      <a:pt x="222629" y="1390552"/>
                      <a:pt x="57638" y="1200487"/>
                    </a:cubicBezTo>
                    <a:cubicBezTo>
                      <a:pt x="-107353" y="1010422"/>
                      <a:pt x="116042" y="748727"/>
                      <a:pt x="298859" y="537185"/>
                    </a:cubicBezTo>
                    <a:lnTo>
                      <a:pt x="385582" y="440769"/>
                    </a:lnTo>
                    <a:close/>
                    <a:moveTo>
                      <a:pt x="1183656" y="956372"/>
                    </a:moveTo>
                    <a:cubicBezTo>
                      <a:pt x="984554" y="799486"/>
                      <a:pt x="583159" y="437158"/>
                      <a:pt x="476666" y="351178"/>
                    </a:cubicBezTo>
                    <a:cubicBezTo>
                      <a:pt x="662049" y="166760"/>
                      <a:pt x="1052541" y="-103800"/>
                      <a:pt x="1263625" y="41103"/>
                    </a:cubicBezTo>
                    <a:cubicBezTo>
                      <a:pt x="1474709" y="186006"/>
                      <a:pt x="1926780" y="698748"/>
                      <a:pt x="1743173" y="1220599"/>
                    </a:cubicBezTo>
                    <a:lnTo>
                      <a:pt x="1183656" y="956372"/>
                    </a:lnTo>
                    <a:close/>
                  </a:path>
                </a:pathLst>
              </a:custGeom>
              <a:solidFill>
                <a:srgbClr val="C2966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21" name="Google Shape;221;p7"/>
              <p:cNvSpPr/>
              <p:nvPr/>
            </p:nvSpPr>
            <p:spPr>
              <a:xfrm rot="2700000">
                <a:off x="4439454" y="5178966"/>
                <a:ext cx="236475" cy="226096"/>
              </a:xfrm>
              <a:custGeom>
                <a:rect b="b" l="l" r="r" t="t"/>
                <a:pathLst>
                  <a:path extrusionOk="0" h="1596230" w="1669501">
                    <a:moveTo>
                      <a:pt x="41902" y="1209615"/>
                    </a:moveTo>
                    <a:cubicBezTo>
                      <a:pt x="-126640" y="1042211"/>
                      <a:pt x="254483" y="557964"/>
                      <a:pt x="455481" y="364733"/>
                    </a:cubicBezTo>
                    <a:cubicBezTo>
                      <a:pt x="656479" y="171502"/>
                      <a:pt x="1079347" y="-117173"/>
                      <a:pt x="1247889" y="50231"/>
                    </a:cubicBezTo>
                    <a:cubicBezTo>
                      <a:pt x="1416431" y="217635"/>
                      <a:pt x="1961480" y="849536"/>
                      <a:pt x="1466734" y="1369157"/>
                    </a:cubicBezTo>
                    <a:cubicBezTo>
                      <a:pt x="971988" y="1888778"/>
                      <a:pt x="210444" y="1377019"/>
                      <a:pt x="41902" y="12096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22" name="Google Shape;222;p7"/>
              <p:cNvSpPr/>
              <p:nvPr/>
            </p:nvSpPr>
            <p:spPr>
              <a:xfrm rot="2700000">
                <a:off x="3479843" y="3785433"/>
                <a:ext cx="630802" cy="635772"/>
              </a:xfrm>
              <a:custGeom>
                <a:rect b="b" l="l" r="r" t="t"/>
                <a:pathLst>
                  <a:path extrusionOk="0" h="1742075" w="1761838">
                    <a:moveTo>
                      <a:pt x="37936" y="1221794"/>
                    </a:moveTo>
                    <a:cubicBezTo>
                      <a:pt x="-125191" y="994576"/>
                      <a:pt x="280117" y="551544"/>
                      <a:pt x="451515" y="376912"/>
                    </a:cubicBezTo>
                    <a:cubicBezTo>
                      <a:pt x="622913" y="202280"/>
                      <a:pt x="702678" y="129753"/>
                      <a:pt x="888944" y="-1"/>
                    </a:cubicBezTo>
                    <a:cubicBezTo>
                      <a:pt x="895373" y="244850"/>
                      <a:pt x="1050054" y="290772"/>
                      <a:pt x="1194651" y="526434"/>
                    </a:cubicBezTo>
                    <a:cubicBezTo>
                      <a:pt x="1339248" y="762096"/>
                      <a:pt x="1717254" y="1211674"/>
                      <a:pt x="1756525" y="1413972"/>
                    </a:cubicBezTo>
                    <a:cubicBezTo>
                      <a:pt x="1795796" y="1616270"/>
                      <a:pt x="1610458" y="1740222"/>
                      <a:pt x="1430275" y="1740222"/>
                    </a:cubicBezTo>
                    <a:cubicBezTo>
                      <a:pt x="814713" y="1769347"/>
                      <a:pt x="201063" y="1449012"/>
                      <a:pt x="37936" y="1221794"/>
                    </a:cubicBezTo>
                    <a:close/>
                  </a:path>
                </a:pathLst>
              </a:custGeom>
              <a:solidFill>
                <a:srgbClr val="26262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23" name="Google Shape;223;p7"/>
              <p:cNvSpPr/>
              <p:nvPr/>
            </p:nvSpPr>
            <p:spPr>
              <a:xfrm flipH="1" rot="-2700000">
                <a:off x="5016090" y="3792171"/>
                <a:ext cx="667286" cy="672543"/>
              </a:xfrm>
              <a:custGeom>
                <a:rect b="b" l="l" r="r" t="t"/>
                <a:pathLst>
                  <a:path extrusionOk="0" h="1742075" w="1761838">
                    <a:moveTo>
                      <a:pt x="37936" y="1221794"/>
                    </a:moveTo>
                    <a:cubicBezTo>
                      <a:pt x="-125191" y="994576"/>
                      <a:pt x="280117" y="551544"/>
                      <a:pt x="451515" y="376912"/>
                    </a:cubicBezTo>
                    <a:cubicBezTo>
                      <a:pt x="622913" y="202280"/>
                      <a:pt x="702678" y="129753"/>
                      <a:pt x="888944" y="-1"/>
                    </a:cubicBezTo>
                    <a:cubicBezTo>
                      <a:pt x="895373" y="244850"/>
                      <a:pt x="1050054" y="290772"/>
                      <a:pt x="1194651" y="526434"/>
                    </a:cubicBezTo>
                    <a:cubicBezTo>
                      <a:pt x="1339248" y="762096"/>
                      <a:pt x="1717254" y="1211674"/>
                      <a:pt x="1756525" y="1413972"/>
                    </a:cubicBezTo>
                    <a:cubicBezTo>
                      <a:pt x="1795796" y="1616270"/>
                      <a:pt x="1610458" y="1740222"/>
                      <a:pt x="1430275" y="1740222"/>
                    </a:cubicBezTo>
                    <a:cubicBezTo>
                      <a:pt x="814713" y="1769347"/>
                      <a:pt x="201063" y="1449012"/>
                      <a:pt x="37936" y="1221794"/>
                    </a:cubicBezTo>
                    <a:close/>
                  </a:path>
                </a:pathLst>
              </a:custGeom>
              <a:solidFill>
                <a:srgbClr val="26262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24" name="Google Shape;224;p7"/>
              <p:cNvSpPr/>
              <p:nvPr/>
            </p:nvSpPr>
            <p:spPr>
              <a:xfrm>
                <a:off x="4220471" y="4716837"/>
                <a:ext cx="121298" cy="121298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25" name="Google Shape;225;p7"/>
              <p:cNvSpPr/>
              <p:nvPr/>
            </p:nvSpPr>
            <p:spPr>
              <a:xfrm>
                <a:off x="4752753" y="4723996"/>
                <a:ext cx="121298" cy="121298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226" name="Google Shape;226;p7"/>
            <p:cNvSpPr/>
            <p:nvPr/>
          </p:nvSpPr>
          <p:spPr>
            <a:xfrm>
              <a:off x="10368244" y="5361315"/>
              <a:ext cx="429703" cy="442585"/>
            </a:xfrm>
            <a:custGeom>
              <a:rect b="b" l="l" r="r" t="t"/>
              <a:pathLst>
                <a:path extrusionOk="0" h="625402" w="607199">
                  <a:moveTo>
                    <a:pt x="537601" y="271599"/>
                  </a:moveTo>
                  <a:cubicBezTo>
                    <a:pt x="573930" y="273438"/>
                    <a:pt x="602111" y="288694"/>
                    <a:pt x="606588" y="311939"/>
                  </a:cubicBezTo>
                  <a:cubicBezTo>
                    <a:pt x="612557" y="342933"/>
                    <a:pt x="574125" y="376392"/>
                    <a:pt x="520747" y="386672"/>
                  </a:cubicBezTo>
                  <a:cubicBezTo>
                    <a:pt x="467369" y="396952"/>
                    <a:pt x="419259" y="380160"/>
                    <a:pt x="413290" y="349167"/>
                  </a:cubicBezTo>
                  <a:cubicBezTo>
                    <a:pt x="407321" y="318173"/>
                    <a:pt x="445753" y="284715"/>
                    <a:pt x="499131" y="274434"/>
                  </a:cubicBezTo>
                  <a:cubicBezTo>
                    <a:pt x="512476" y="271864"/>
                    <a:pt x="525491" y="270986"/>
                    <a:pt x="537601" y="271599"/>
                  </a:cubicBezTo>
                  <a:close/>
                  <a:moveTo>
                    <a:pt x="234284" y="229392"/>
                  </a:moveTo>
                  <a:cubicBezTo>
                    <a:pt x="316101" y="229392"/>
                    <a:pt x="382427" y="296080"/>
                    <a:pt x="382427" y="378343"/>
                  </a:cubicBezTo>
                  <a:lnTo>
                    <a:pt x="379180" y="394513"/>
                  </a:lnTo>
                  <a:lnTo>
                    <a:pt x="394001" y="416143"/>
                  </a:lnTo>
                  <a:cubicBezTo>
                    <a:pt x="400865" y="432110"/>
                    <a:pt x="404661" y="449666"/>
                    <a:pt x="404661" y="468094"/>
                  </a:cubicBezTo>
                  <a:cubicBezTo>
                    <a:pt x="404661" y="523378"/>
                    <a:pt x="370499" y="570812"/>
                    <a:pt x="321813" y="591074"/>
                  </a:cubicBezTo>
                  <a:lnTo>
                    <a:pt x="277074" y="599961"/>
                  </a:lnTo>
                  <a:lnTo>
                    <a:pt x="254534" y="614914"/>
                  </a:lnTo>
                  <a:cubicBezTo>
                    <a:pt x="238306" y="621667"/>
                    <a:pt x="220463" y="625402"/>
                    <a:pt x="201734" y="625402"/>
                  </a:cubicBezTo>
                  <a:cubicBezTo>
                    <a:pt x="164276" y="625402"/>
                    <a:pt x="130364" y="610463"/>
                    <a:pt x="105816" y="586310"/>
                  </a:cubicBezTo>
                  <a:lnTo>
                    <a:pt x="79815" y="548365"/>
                  </a:lnTo>
                  <a:lnTo>
                    <a:pt x="39730" y="521773"/>
                  </a:lnTo>
                  <a:cubicBezTo>
                    <a:pt x="15183" y="497620"/>
                    <a:pt x="0" y="464253"/>
                    <a:pt x="0" y="427397"/>
                  </a:cubicBezTo>
                  <a:cubicBezTo>
                    <a:pt x="0" y="372113"/>
                    <a:pt x="34162" y="324679"/>
                    <a:pt x="82848" y="304418"/>
                  </a:cubicBezTo>
                  <a:lnTo>
                    <a:pt x="112415" y="298544"/>
                  </a:lnTo>
                  <a:lnTo>
                    <a:pt x="129531" y="273019"/>
                  </a:lnTo>
                  <a:cubicBezTo>
                    <a:pt x="156340" y="246064"/>
                    <a:pt x="193376" y="229392"/>
                    <a:pt x="234284" y="229392"/>
                  </a:cubicBezTo>
                  <a:close/>
                  <a:moveTo>
                    <a:pt x="470009" y="100346"/>
                  </a:moveTo>
                  <a:cubicBezTo>
                    <a:pt x="478421" y="101230"/>
                    <a:pt x="485847" y="104223"/>
                    <a:pt x="491704" y="109510"/>
                  </a:cubicBezTo>
                  <a:cubicBezTo>
                    <a:pt x="515134" y="130659"/>
                    <a:pt x="504601" y="180514"/>
                    <a:pt x="468177" y="220866"/>
                  </a:cubicBezTo>
                  <a:cubicBezTo>
                    <a:pt x="431754" y="261217"/>
                    <a:pt x="383234" y="276783"/>
                    <a:pt x="359804" y="255634"/>
                  </a:cubicBezTo>
                  <a:cubicBezTo>
                    <a:pt x="336375" y="234485"/>
                    <a:pt x="346908" y="184630"/>
                    <a:pt x="383331" y="144278"/>
                  </a:cubicBezTo>
                  <a:cubicBezTo>
                    <a:pt x="410649" y="114015"/>
                    <a:pt x="444771" y="97693"/>
                    <a:pt x="470009" y="100346"/>
                  </a:cubicBezTo>
                  <a:close/>
                  <a:moveTo>
                    <a:pt x="119388" y="31433"/>
                  </a:moveTo>
                  <a:cubicBezTo>
                    <a:pt x="150951" y="31433"/>
                    <a:pt x="176538" y="75499"/>
                    <a:pt x="176538" y="129858"/>
                  </a:cubicBezTo>
                  <a:cubicBezTo>
                    <a:pt x="176538" y="184217"/>
                    <a:pt x="150951" y="228283"/>
                    <a:pt x="119388" y="228283"/>
                  </a:cubicBezTo>
                  <a:cubicBezTo>
                    <a:pt x="87825" y="228283"/>
                    <a:pt x="62238" y="184217"/>
                    <a:pt x="62238" y="129858"/>
                  </a:cubicBezTo>
                  <a:cubicBezTo>
                    <a:pt x="62238" y="75499"/>
                    <a:pt x="87825" y="31433"/>
                    <a:pt x="119388" y="31433"/>
                  </a:cubicBezTo>
                  <a:close/>
                  <a:moveTo>
                    <a:pt x="314052" y="1075"/>
                  </a:moveTo>
                  <a:cubicBezTo>
                    <a:pt x="344614" y="8958"/>
                    <a:pt x="358385" y="58017"/>
                    <a:pt x="344809" y="110654"/>
                  </a:cubicBezTo>
                  <a:cubicBezTo>
                    <a:pt x="331233" y="163290"/>
                    <a:pt x="295452" y="199570"/>
                    <a:pt x="264889" y="191687"/>
                  </a:cubicBezTo>
                  <a:cubicBezTo>
                    <a:pt x="234326" y="183804"/>
                    <a:pt x="220555" y="134744"/>
                    <a:pt x="234131" y="82108"/>
                  </a:cubicBezTo>
                  <a:cubicBezTo>
                    <a:pt x="247707" y="29471"/>
                    <a:pt x="283489" y="-6808"/>
                    <a:pt x="314052" y="107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227" name="Google Shape;227;p7"/>
          <p:cNvGrpSpPr/>
          <p:nvPr/>
        </p:nvGrpSpPr>
        <p:grpSpPr>
          <a:xfrm>
            <a:off x="3265294" y="875378"/>
            <a:ext cx="5966212" cy="747768"/>
            <a:chOff x="3112894" y="722978"/>
            <a:chExt cx="5966212" cy="747768"/>
          </a:xfrm>
        </p:grpSpPr>
        <p:sp>
          <p:nvSpPr>
            <p:cNvPr id="228" name="Google Shape;228;p7"/>
            <p:cNvSpPr/>
            <p:nvPr/>
          </p:nvSpPr>
          <p:spPr>
            <a:xfrm rot="10800000">
              <a:off x="3112894" y="722978"/>
              <a:ext cx="5966212" cy="695636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B4A48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29" name="Google Shape;229;p7"/>
            <p:cNvSpPr txBox="1"/>
            <p:nvPr/>
          </p:nvSpPr>
          <p:spPr>
            <a:xfrm>
              <a:off x="3956685" y="809186"/>
              <a:ext cx="3954780" cy="51288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ko-KR" sz="2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반려동물 관련 통계 자료</a:t>
              </a:r>
              <a:endParaRPr b="1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7"/>
            <p:cNvSpPr/>
            <p:nvPr/>
          </p:nvSpPr>
          <p:spPr>
            <a:xfrm>
              <a:off x="3293025" y="1012692"/>
              <a:ext cx="444722" cy="458054"/>
            </a:xfrm>
            <a:custGeom>
              <a:rect b="b" l="l" r="r" t="t"/>
              <a:pathLst>
                <a:path extrusionOk="0" h="625402" w="607199">
                  <a:moveTo>
                    <a:pt x="537601" y="271599"/>
                  </a:moveTo>
                  <a:cubicBezTo>
                    <a:pt x="573930" y="273438"/>
                    <a:pt x="602111" y="288694"/>
                    <a:pt x="606588" y="311939"/>
                  </a:cubicBezTo>
                  <a:cubicBezTo>
                    <a:pt x="612557" y="342933"/>
                    <a:pt x="574125" y="376392"/>
                    <a:pt x="520747" y="386672"/>
                  </a:cubicBezTo>
                  <a:cubicBezTo>
                    <a:pt x="467369" y="396952"/>
                    <a:pt x="419259" y="380160"/>
                    <a:pt x="413290" y="349167"/>
                  </a:cubicBezTo>
                  <a:cubicBezTo>
                    <a:pt x="407321" y="318173"/>
                    <a:pt x="445753" y="284715"/>
                    <a:pt x="499131" y="274434"/>
                  </a:cubicBezTo>
                  <a:cubicBezTo>
                    <a:pt x="512476" y="271864"/>
                    <a:pt x="525491" y="270986"/>
                    <a:pt x="537601" y="271599"/>
                  </a:cubicBezTo>
                  <a:close/>
                  <a:moveTo>
                    <a:pt x="234284" y="229392"/>
                  </a:moveTo>
                  <a:cubicBezTo>
                    <a:pt x="316101" y="229392"/>
                    <a:pt x="382427" y="296080"/>
                    <a:pt x="382427" y="378343"/>
                  </a:cubicBezTo>
                  <a:lnTo>
                    <a:pt x="379180" y="394513"/>
                  </a:lnTo>
                  <a:lnTo>
                    <a:pt x="394001" y="416143"/>
                  </a:lnTo>
                  <a:cubicBezTo>
                    <a:pt x="400865" y="432110"/>
                    <a:pt x="404661" y="449666"/>
                    <a:pt x="404661" y="468094"/>
                  </a:cubicBezTo>
                  <a:cubicBezTo>
                    <a:pt x="404661" y="523378"/>
                    <a:pt x="370499" y="570812"/>
                    <a:pt x="321813" y="591074"/>
                  </a:cubicBezTo>
                  <a:lnTo>
                    <a:pt x="277074" y="599961"/>
                  </a:lnTo>
                  <a:lnTo>
                    <a:pt x="254534" y="614914"/>
                  </a:lnTo>
                  <a:cubicBezTo>
                    <a:pt x="238306" y="621667"/>
                    <a:pt x="220463" y="625402"/>
                    <a:pt x="201734" y="625402"/>
                  </a:cubicBezTo>
                  <a:cubicBezTo>
                    <a:pt x="164276" y="625402"/>
                    <a:pt x="130364" y="610463"/>
                    <a:pt x="105816" y="586310"/>
                  </a:cubicBezTo>
                  <a:lnTo>
                    <a:pt x="79815" y="548365"/>
                  </a:lnTo>
                  <a:lnTo>
                    <a:pt x="39730" y="521773"/>
                  </a:lnTo>
                  <a:cubicBezTo>
                    <a:pt x="15183" y="497620"/>
                    <a:pt x="0" y="464253"/>
                    <a:pt x="0" y="427397"/>
                  </a:cubicBezTo>
                  <a:cubicBezTo>
                    <a:pt x="0" y="372113"/>
                    <a:pt x="34162" y="324679"/>
                    <a:pt x="82848" y="304418"/>
                  </a:cubicBezTo>
                  <a:lnTo>
                    <a:pt x="112415" y="298544"/>
                  </a:lnTo>
                  <a:lnTo>
                    <a:pt x="129531" y="273019"/>
                  </a:lnTo>
                  <a:cubicBezTo>
                    <a:pt x="156340" y="246064"/>
                    <a:pt x="193376" y="229392"/>
                    <a:pt x="234284" y="229392"/>
                  </a:cubicBezTo>
                  <a:close/>
                  <a:moveTo>
                    <a:pt x="470009" y="100346"/>
                  </a:moveTo>
                  <a:cubicBezTo>
                    <a:pt x="478421" y="101230"/>
                    <a:pt x="485847" y="104223"/>
                    <a:pt x="491704" y="109510"/>
                  </a:cubicBezTo>
                  <a:cubicBezTo>
                    <a:pt x="515134" y="130659"/>
                    <a:pt x="504601" y="180514"/>
                    <a:pt x="468177" y="220866"/>
                  </a:cubicBezTo>
                  <a:cubicBezTo>
                    <a:pt x="431754" y="261217"/>
                    <a:pt x="383234" y="276783"/>
                    <a:pt x="359804" y="255634"/>
                  </a:cubicBezTo>
                  <a:cubicBezTo>
                    <a:pt x="336375" y="234485"/>
                    <a:pt x="346908" y="184630"/>
                    <a:pt x="383331" y="144278"/>
                  </a:cubicBezTo>
                  <a:cubicBezTo>
                    <a:pt x="410649" y="114015"/>
                    <a:pt x="444771" y="97693"/>
                    <a:pt x="470009" y="100346"/>
                  </a:cubicBezTo>
                  <a:close/>
                  <a:moveTo>
                    <a:pt x="119388" y="31433"/>
                  </a:moveTo>
                  <a:cubicBezTo>
                    <a:pt x="150951" y="31433"/>
                    <a:pt x="176538" y="75499"/>
                    <a:pt x="176538" y="129858"/>
                  </a:cubicBezTo>
                  <a:cubicBezTo>
                    <a:pt x="176538" y="184217"/>
                    <a:pt x="150951" y="228283"/>
                    <a:pt x="119388" y="228283"/>
                  </a:cubicBezTo>
                  <a:cubicBezTo>
                    <a:pt x="87825" y="228283"/>
                    <a:pt x="62238" y="184217"/>
                    <a:pt x="62238" y="129858"/>
                  </a:cubicBezTo>
                  <a:cubicBezTo>
                    <a:pt x="62238" y="75499"/>
                    <a:pt x="87825" y="31433"/>
                    <a:pt x="119388" y="31433"/>
                  </a:cubicBezTo>
                  <a:close/>
                  <a:moveTo>
                    <a:pt x="314052" y="1075"/>
                  </a:moveTo>
                  <a:cubicBezTo>
                    <a:pt x="344614" y="8958"/>
                    <a:pt x="358385" y="58017"/>
                    <a:pt x="344809" y="110654"/>
                  </a:cubicBezTo>
                  <a:cubicBezTo>
                    <a:pt x="331233" y="163290"/>
                    <a:pt x="295452" y="199570"/>
                    <a:pt x="264889" y="191687"/>
                  </a:cubicBezTo>
                  <a:cubicBezTo>
                    <a:pt x="234326" y="183804"/>
                    <a:pt x="220555" y="134744"/>
                    <a:pt x="234131" y="82108"/>
                  </a:cubicBezTo>
                  <a:cubicBezTo>
                    <a:pt x="247707" y="29471"/>
                    <a:pt x="283489" y="-6808"/>
                    <a:pt x="314052" y="1075"/>
                  </a:cubicBezTo>
                  <a:close/>
                </a:path>
              </a:pathLst>
            </a:custGeom>
            <a:solidFill>
              <a:srgbClr val="BFB19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231" name="Google Shape;231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30261" y="3029656"/>
            <a:ext cx="7425668" cy="28712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D966"/>
        </a:solidFill>
      </p:bgPr>
    </p:bg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8"/>
          <p:cNvSpPr txBox="1"/>
          <p:nvPr/>
        </p:nvSpPr>
        <p:spPr>
          <a:xfrm>
            <a:off x="3352720" y="2828835"/>
            <a:ext cx="5486560" cy="636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solidFill>
                <a:srgbClr val="BFB19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37" name="Google Shape;237;p8"/>
          <p:cNvGrpSpPr/>
          <p:nvPr/>
        </p:nvGrpSpPr>
        <p:grpSpPr>
          <a:xfrm>
            <a:off x="1859499" y="1394687"/>
            <a:ext cx="8730970" cy="5294642"/>
            <a:chOff x="1978787" y="455780"/>
            <a:chExt cx="8819160" cy="5348120"/>
          </a:xfrm>
        </p:grpSpPr>
        <p:grpSp>
          <p:nvGrpSpPr>
            <p:cNvPr id="238" name="Google Shape;238;p8"/>
            <p:cNvGrpSpPr/>
            <p:nvPr/>
          </p:nvGrpSpPr>
          <p:grpSpPr>
            <a:xfrm>
              <a:off x="1978787" y="1398853"/>
              <a:ext cx="8234431" cy="4064825"/>
              <a:chOff x="1978786" y="1398851"/>
              <a:chExt cx="8234427" cy="4064825"/>
            </a:xfrm>
          </p:grpSpPr>
          <p:sp>
            <p:nvSpPr>
              <p:cNvPr id="239" name="Google Shape;239;p8"/>
              <p:cNvSpPr/>
              <p:nvPr/>
            </p:nvSpPr>
            <p:spPr>
              <a:xfrm>
                <a:off x="1978786" y="1398851"/>
                <a:ext cx="8234427" cy="4060298"/>
              </a:xfrm>
              <a:prstGeom prst="roundRect">
                <a:avLst>
                  <a:gd fmla="val 5962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40" name="Google Shape;240;p8"/>
              <p:cNvSpPr/>
              <p:nvPr/>
            </p:nvSpPr>
            <p:spPr>
              <a:xfrm>
                <a:off x="4918519" y="1403378"/>
                <a:ext cx="5294693" cy="4060298"/>
              </a:xfrm>
              <a:custGeom>
                <a:rect b="b" l="l" r="r" t="t"/>
                <a:pathLst>
                  <a:path extrusionOk="0" h="4060298" w="5294693">
                    <a:moveTo>
                      <a:pt x="2344214" y="0"/>
                    </a:moveTo>
                    <a:lnTo>
                      <a:pt x="5052618" y="0"/>
                    </a:lnTo>
                    <a:cubicBezTo>
                      <a:pt x="5186312" y="0"/>
                      <a:pt x="5294693" y="108381"/>
                      <a:pt x="5294693" y="242075"/>
                    </a:cubicBezTo>
                    <a:lnTo>
                      <a:pt x="5294693" y="3818223"/>
                    </a:lnTo>
                    <a:cubicBezTo>
                      <a:pt x="5294693" y="3951917"/>
                      <a:pt x="5186312" y="4060298"/>
                      <a:pt x="5052618" y="4060298"/>
                    </a:cubicBezTo>
                    <a:lnTo>
                      <a:pt x="0" y="4060298"/>
                    </a:lnTo>
                    <a:close/>
                  </a:path>
                </a:pathLst>
              </a:custGeom>
              <a:solidFill>
                <a:srgbClr val="BFB198">
                  <a:alpha val="9803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241" name="Google Shape;241;p8"/>
            <p:cNvGrpSpPr/>
            <p:nvPr/>
          </p:nvGrpSpPr>
          <p:grpSpPr>
            <a:xfrm>
              <a:off x="4270977" y="1245011"/>
              <a:ext cx="277661" cy="284357"/>
              <a:chOff x="7838808" y="2409264"/>
              <a:chExt cx="1390918" cy="1424461"/>
            </a:xfrm>
          </p:grpSpPr>
          <p:sp>
            <p:nvSpPr>
              <p:cNvPr id="242" name="Google Shape;242;p8"/>
              <p:cNvSpPr/>
              <p:nvPr/>
            </p:nvSpPr>
            <p:spPr>
              <a:xfrm>
                <a:off x="7838808" y="2687831"/>
                <a:ext cx="463639" cy="1145894"/>
              </a:xfrm>
              <a:prstGeom prst="roundRect">
                <a:avLst>
                  <a:gd fmla="val 50000" name="adj"/>
                </a:avLst>
              </a:prstGeom>
              <a:solidFill>
                <a:srgbClr val="C2966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43" name="Google Shape;243;p8"/>
              <p:cNvSpPr/>
              <p:nvPr/>
            </p:nvSpPr>
            <p:spPr>
              <a:xfrm>
                <a:off x="8302447" y="2687831"/>
                <a:ext cx="463639" cy="1145894"/>
              </a:xfrm>
              <a:prstGeom prst="roundRect">
                <a:avLst>
                  <a:gd fmla="val 50000" name="adj"/>
                </a:avLst>
              </a:prstGeom>
              <a:solidFill>
                <a:srgbClr val="C2966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44" name="Google Shape;244;p8"/>
              <p:cNvSpPr/>
              <p:nvPr/>
            </p:nvSpPr>
            <p:spPr>
              <a:xfrm>
                <a:off x="8766086" y="2687831"/>
                <a:ext cx="463639" cy="1145894"/>
              </a:xfrm>
              <a:prstGeom prst="roundRect">
                <a:avLst>
                  <a:gd fmla="val 50000" name="adj"/>
                </a:avLst>
              </a:prstGeom>
              <a:solidFill>
                <a:srgbClr val="C2966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45" name="Google Shape;245;p8"/>
              <p:cNvSpPr/>
              <p:nvPr/>
            </p:nvSpPr>
            <p:spPr>
              <a:xfrm>
                <a:off x="7838808" y="2409264"/>
                <a:ext cx="1390918" cy="1003002"/>
              </a:xfrm>
              <a:custGeom>
                <a:rect b="b" l="l" r="r" t="t"/>
                <a:pathLst>
                  <a:path extrusionOk="0" h="1442299" w="1390918">
                    <a:moveTo>
                      <a:pt x="695459" y="0"/>
                    </a:moveTo>
                    <a:cubicBezTo>
                      <a:pt x="1079550" y="0"/>
                      <a:pt x="1390918" y="311368"/>
                      <a:pt x="1390918" y="695459"/>
                    </a:cubicBezTo>
                    <a:cubicBezTo>
                      <a:pt x="1390918" y="919667"/>
                      <a:pt x="1390917" y="1143875"/>
                      <a:pt x="1390917" y="1368083"/>
                    </a:cubicBezTo>
                    <a:lnTo>
                      <a:pt x="1383435" y="1442299"/>
                    </a:lnTo>
                    <a:lnTo>
                      <a:pt x="7482" y="1442299"/>
                    </a:lnTo>
                    <a:lnTo>
                      <a:pt x="0" y="1368082"/>
                    </a:lnTo>
                    <a:lnTo>
                      <a:pt x="0" y="695459"/>
                    </a:lnTo>
                    <a:cubicBezTo>
                      <a:pt x="0" y="311368"/>
                      <a:pt x="311368" y="0"/>
                      <a:pt x="695459" y="0"/>
                    </a:cubicBezTo>
                    <a:close/>
                  </a:path>
                </a:pathLst>
              </a:custGeom>
              <a:solidFill>
                <a:srgbClr val="C2966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246" name="Google Shape;246;p8"/>
            <p:cNvGrpSpPr/>
            <p:nvPr/>
          </p:nvGrpSpPr>
          <p:grpSpPr>
            <a:xfrm>
              <a:off x="2861032" y="1245011"/>
              <a:ext cx="277661" cy="284357"/>
              <a:chOff x="7838808" y="2409264"/>
              <a:chExt cx="1390918" cy="1424461"/>
            </a:xfrm>
          </p:grpSpPr>
          <p:sp>
            <p:nvSpPr>
              <p:cNvPr id="247" name="Google Shape;247;p8"/>
              <p:cNvSpPr/>
              <p:nvPr/>
            </p:nvSpPr>
            <p:spPr>
              <a:xfrm>
                <a:off x="7838808" y="2687831"/>
                <a:ext cx="463639" cy="1145894"/>
              </a:xfrm>
              <a:prstGeom prst="roundRect">
                <a:avLst>
                  <a:gd fmla="val 50000" name="adj"/>
                </a:avLst>
              </a:prstGeom>
              <a:solidFill>
                <a:srgbClr val="C2966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48" name="Google Shape;248;p8"/>
              <p:cNvSpPr/>
              <p:nvPr/>
            </p:nvSpPr>
            <p:spPr>
              <a:xfrm>
                <a:off x="8302447" y="2687831"/>
                <a:ext cx="463639" cy="1145894"/>
              </a:xfrm>
              <a:prstGeom prst="roundRect">
                <a:avLst>
                  <a:gd fmla="val 50000" name="adj"/>
                </a:avLst>
              </a:prstGeom>
              <a:solidFill>
                <a:srgbClr val="C2966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49" name="Google Shape;249;p8"/>
              <p:cNvSpPr/>
              <p:nvPr/>
            </p:nvSpPr>
            <p:spPr>
              <a:xfrm>
                <a:off x="8766086" y="2687831"/>
                <a:ext cx="463639" cy="1145894"/>
              </a:xfrm>
              <a:prstGeom prst="roundRect">
                <a:avLst>
                  <a:gd fmla="val 50000" name="adj"/>
                </a:avLst>
              </a:prstGeom>
              <a:solidFill>
                <a:srgbClr val="C2966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50" name="Google Shape;250;p8"/>
              <p:cNvSpPr/>
              <p:nvPr/>
            </p:nvSpPr>
            <p:spPr>
              <a:xfrm>
                <a:off x="7838808" y="2409264"/>
                <a:ext cx="1390918" cy="1003002"/>
              </a:xfrm>
              <a:custGeom>
                <a:rect b="b" l="l" r="r" t="t"/>
                <a:pathLst>
                  <a:path extrusionOk="0" h="1442299" w="1390918">
                    <a:moveTo>
                      <a:pt x="695459" y="0"/>
                    </a:moveTo>
                    <a:cubicBezTo>
                      <a:pt x="1079550" y="0"/>
                      <a:pt x="1390918" y="311368"/>
                      <a:pt x="1390918" y="695459"/>
                    </a:cubicBezTo>
                    <a:cubicBezTo>
                      <a:pt x="1390918" y="919667"/>
                      <a:pt x="1390917" y="1143875"/>
                      <a:pt x="1390917" y="1368083"/>
                    </a:cubicBezTo>
                    <a:lnTo>
                      <a:pt x="1383435" y="1442299"/>
                    </a:lnTo>
                    <a:lnTo>
                      <a:pt x="7482" y="1442299"/>
                    </a:lnTo>
                    <a:lnTo>
                      <a:pt x="0" y="1368082"/>
                    </a:lnTo>
                    <a:lnTo>
                      <a:pt x="0" y="695459"/>
                    </a:lnTo>
                    <a:cubicBezTo>
                      <a:pt x="0" y="311368"/>
                      <a:pt x="311368" y="0"/>
                      <a:pt x="695459" y="0"/>
                    </a:cubicBezTo>
                    <a:close/>
                  </a:path>
                </a:pathLst>
              </a:custGeom>
              <a:solidFill>
                <a:srgbClr val="C2966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251" name="Google Shape;251;p8"/>
            <p:cNvGrpSpPr/>
            <p:nvPr/>
          </p:nvGrpSpPr>
          <p:grpSpPr>
            <a:xfrm>
              <a:off x="2910179" y="455780"/>
              <a:ext cx="1601687" cy="1578461"/>
              <a:chOff x="3290650" y="3384330"/>
              <a:chExt cx="2532784" cy="2496059"/>
            </a:xfrm>
          </p:grpSpPr>
          <p:sp>
            <p:nvSpPr>
              <p:cNvPr id="252" name="Google Shape;252;p8"/>
              <p:cNvSpPr/>
              <p:nvPr/>
            </p:nvSpPr>
            <p:spPr>
              <a:xfrm flipH="1" rot="-2700000">
                <a:off x="4968816" y="3795760"/>
                <a:ext cx="666049" cy="669562"/>
              </a:xfrm>
              <a:custGeom>
                <a:rect b="b" l="l" r="r" t="t"/>
                <a:pathLst>
                  <a:path extrusionOk="0" h="1734352" w="1758572">
                    <a:moveTo>
                      <a:pt x="39983" y="1214071"/>
                    </a:moveTo>
                    <a:cubicBezTo>
                      <a:pt x="-123144" y="986853"/>
                      <a:pt x="252564" y="562420"/>
                      <a:pt x="453562" y="369189"/>
                    </a:cubicBezTo>
                    <a:cubicBezTo>
                      <a:pt x="654560" y="175958"/>
                      <a:pt x="894492" y="-123981"/>
                      <a:pt x="1245970" y="54687"/>
                    </a:cubicBezTo>
                    <a:cubicBezTo>
                      <a:pt x="1597448" y="233355"/>
                      <a:pt x="1758572" y="1226066"/>
                      <a:pt x="1758572" y="1406249"/>
                    </a:cubicBezTo>
                    <a:cubicBezTo>
                      <a:pt x="1758572" y="1586432"/>
                      <a:pt x="1612505" y="1732499"/>
                      <a:pt x="1432322" y="1732499"/>
                    </a:cubicBezTo>
                    <a:cubicBezTo>
                      <a:pt x="816760" y="1761624"/>
                      <a:pt x="203110" y="1441289"/>
                      <a:pt x="39983" y="1214071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53" name="Google Shape;253;p8"/>
              <p:cNvSpPr/>
              <p:nvPr/>
            </p:nvSpPr>
            <p:spPr>
              <a:xfrm rot="2700000">
                <a:off x="3534242" y="3790686"/>
                <a:ext cx="629633" cy="632954"/>
              </a:xfrm>
              <a:custGeom>
                <a:rect b="b" l="l" r="r" t="t"/>
                <a:pathLst>
                  <a:path extrusionOk="0" h="1734352" w="1758572">
                    <a:moveTo>
                      <a:pt x="39983" y="1214071"/>
                    </a:moveTo>
                    <a:cubicBezTo>
                      <a:pt x="-123144" y="986853"/>
                      <a:pt x="252564" y="562420"/>
                      <a:pt x="453562" y="369189"/>
                    </a:cubicBezTo>
                    <a:cubicBezTo>
                      <a:pt x="654560" y="175958"/>
                      <a:pt x="894492" y="-123981"/>
                      <a:pt x="1245970" y="54687"/>
                    </a:cubicBezTo>
                    <a:cubicBezTo>
                      <a:pt x="1597448" y="233355"/>
                      <a:pt x="1758572" y="1226066"/>
                      <a:pt x="1758572" y="1406249"/>
                    </a:cubicBezTo>
                    <a:cubicBezTo>
                      <a:pt x="1758572" y="1586432"/>
                      <a:pt x="1612505" y="1732499"/>
                      <a:pt x="1432322" y="1732499"/>
                    </a:cubicBezTo>
                    <a:cubicBezTo>
                      <a:pt x="816760" y="1761624"/>
                      <a:pt x="203110" y="1441289"/>
                      <a:pt x="39983" y="1214071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54" name="Google Shape;254;p8"/>
              <p:cNvSpPr/>
              <p:nvPr/>
            </p:nvSpPr>
            <p:spPr>
              <a:xfrm rot="2700000">
                <a:off x="3678930" y="3770029"/>
                <a:ext cx="1739874" cy="1698837"/>
              </a:xfrm>
              <a:custGeom>
                <a:rect b="b" l="l" r="r" t="t"/>
                <a:pathLst>
                  <a:path extrusionOk="0" h="1698837" w="1739874">
                    <a:moveTo>
                      <a:pt x="36457" y="1194296"/>
                    </a:moveTo>
                    <a:cubicBezTo>
                      <a:pt x="-116567" y="987658"/>
                      <a:pt x="249038" y="542645"/>
                      <a:pt x="450036" y="349414"/>
                    </a:cubicBezTo>
                    <a:cubicBezTo>
                      <a:pt x="651034" y="156183"/>
                      <a:pt x="1027562" y="-92656"/>
                      <a:pt x="1242444" y="34912"/>
                    </a:cubicBezTo>
                    <a:cubicBezTo>
                      <a:pt x="1457326" y="162480"/>
                      <a:pt x="1754295" y="837805"/>
                      <a:pt x="1739330" y="1114821"/>
                    </a:cubicBezTo>
                    <a:cubicBezTo>
                      <a:pt x="1724365" y="1391837"/>
                      <a:pt x="1332837" y="1697008"/>
                      <a:pt x="1152654" y="1697008"/>
                    </a:cubicBezTo>
                    <a:cubicBezTo>
                      <a:pt x="537092" y="1726133"/>
                      <a:pt x="189481" y="1400934"/>
                      <a:pt x="36457" y="119429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55" name="Google Shape;255;p8"/>
              <p:cNvSpPr/>
              <p:nvPr/>
            </p:nvSpPr>
            <p:spPr>
              <a:xfrm rot="2700000">
                <a:off x="3645637" y="3760422"/>
                <a:ext cx="1786085" cy="1743875"/>
              </a:xfrm>
              <a:custGeom>
                <a:rect b="b" l="l" r="r" t="t"/>
                <a:pathLst>
                  <a:path extrusionOk="0" h="1743875" w="1786085">
                    <a:moveTo>
                      <a:pt x="385582" y="440769"/>
                    </a:moveTo>
                    <a:lnTo>
                      <a:pt x="1003488" y="1152373"/>
                    </a:lnTo>
                    <a:cubicBezTo>
                      <a:pt x="1141799" y="1398532"/>
                      <a:pt x="1150101" y="1406881"/>
                      <a:pt x="1288808" y="1677573"/>
                    </a:cubicBezTo>
                    <a:cubicBezTo>
                      <a:pt x="644898" y="1930768"/>
                      <a:pt x="222629" y="1390552"/>
                      <a:pt x="57638" y="1200487"/>
                    </a:cubicBezTo>
                    <a:cubicBezTo>
                      <a:pt x="-107353" y="1010422"/>
                      <a:pt x="116042" y="748727"/>
                      <a:pt x="298859" y="537185"/>
                    </a:cubicBezTo>
                    <a:lnTo>
                      <a:pt x="385582" y="440769"/>
                    </a:lnTo>
                    <a:close/>
                    <a:moveTo>
                      <a:pt x="1183656" y="956372"/>
                    </a:moveTo>
                    <a:cubicBezTo>
                      <a:pt x="984554" y="799486"/>
                      <a:pt x="583159" y="437158"/>
                      <a:pt x="476666" y="351178"/>
                    </a:cubicBezTo>
                    <a:cubicBezTo>
                      <a:pt x="662049" y="166760"/>
                      <a:pt x="1052541" y="-103800"/>
                      <a:pt x="1263625" y="41103"/>
                    </a:cubicBezTo>
                    <a:cubicBezTo>
                      <a:pt x="1474709" y="186006"/>
                      <a:pt x="1926780" y="698748"/>
                      <a:pt x="1743173" y="1220599"/>
                    </a:cubicBezTo>
                    <a:lnTo>
                      <a:pt x="1183656" y="956372"/>
                    </a:lnTo>
                    <a:close/>
                  </a:path>
                </a:pathLst>
              </a:custGeom>
              <a:solidFill>
                <a:srgbClr val="C2966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56" name="Google Shape;256;p8"/>
              <p:cNvSpPr/>
              <p:nvPr/>
            </p:nvSpPr>
            <p:spPr>
              <a:xfrm rot="2700000">
                <a:off x="4439454" y="5178966"/>
                <a:ext cx="236475" cy="226096"/>
              </a:xfrm>
              <a:custGeom>
                <a:rect b="b" l="l" r="r" t="t"/>
                <a:pathLst>
                  <a:path extrusionOk="0" h="1596230" w="1669501">
                    <a:moveTo>
                      <a:pt x="41902" y="1209615"/>
                    </a:moveTo>
                    <a:cubicBezTo>
                      <a:pt x="-126640" y="1042211"/>
                      <a:pt x="254483" y="557964"/>
                      <a:pt x="455481" y="364733"/>
                    </a:cubicBezTo>
                    <a:cubicBezTo>
                      <a:pt x="656479" y="171502"/>
                      <a:pt x="1079347" y="-117173"/>
                      <a:pt x="1247889" y="50231"/>
                    </a:cubicBezTo>
                    <a:cubicBezTo>
                      <a:pt x="1416431" y="217635"/>
                      <a:pt x="1961480" y="849536"/>
                      <a:pt x="1466734" y="1369157"/>
                    </a:cubicBezTo>
                    <a:cubicBezTo>
                      <a:pt x="971988" y="1888778"/>
                      <a:pt x="210444" y="1377019"/>
                      <a:pt x="41902" y="12096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57" name="Google Shape;257;p8"/>
              <p:cNvSpPr/>
              <p:nvPr/>
            </p:nvSpPr>
            <p:spPr>
              <a:xfrm rot="2700000">
                <a:off x="3479843" y="3785433"/>
                <a:ext cx="630802" cy="635772"/>
              </a:xfrm>
              <a:custGeom>
                <a:rect b="b" l="l" r="r" t="t"/>
                <a:pathLst>
                  <a:path extrusionOk="0" h="1742075" w="1761838">
                    <a:moveTo>
                      <a:pt x="37936" y="1221794"/>
                    </a:moveTo>
                    <a:cubicBezTo>
                      <a:pt x="-125191" y="994576"/>
                      <a:pt x="280117" y="551544"/>
                      <a:pt x="451515" y="376912"/>
                    </a:cubicBezTo>
                    <a:cubicBezTo>
                      <a:pt x="622913" y="202280"/>
                      <a:pt x="702678" y="129753"/>
                      <a:pt x="888944" y="-1"/>
                    </a:cubicBezTo>
                    <a:cubicBezTo>
                      <a:pt x="895373" y="244850"/>
                      <a:pt x="1050054" y="290772"/>
                      <a:pt x="1194651" y="526434"/>
                    </a:cubicBezTo>
                    <a:cubicBezTo>
                      <a:pt x="1339248" y="762096"/>
                      <a:pt x="1717254" y="1211674"/>
                      <a:pt x="1756525" y="1413972"/>
                    </a:cubicBezTo>
                    <a:cubicBezTo>
                      <a:pt x="1795796" y="1616270"/>
                      <a:pt x="1610458" y="1740222"/>
                      <a:pt x="1430275" y="1740222"/>
                    </a:cubicBezTo>
                    <a:cubicBezTo>
                      <a:pt x="814713" y="1769347"/>
                      <a:pt x="201063" y="1449012"/>
                      <a:pt x="37936" y="1221794"/>
                    </a:cubicBezTo>
                    <a:close/>
                  </a:path>
                </a:pathLst>
              </a:custGeom>
              <a:solidFill>
                <a:srgbClr val="26262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58" name="Google Shape;258;p8"/>
              <p:cNvSpPr/>
              <p:nvPr/>
            </p:nvSpPr>
            <p:spPr>
              <a:xfrm flipH="1" rot="-2700000">
                <a:off x="5016090" y="3792171"/>
                <a:ext cx="667286" cy="672543"/>
              </a:xfrm>
              <a:custGeom>
                <a:rect b="b" l="l" r="r" t="t"/>
                <a:pathLst>
                  <a:path extrusionOk="0" h="1742075" w="1761838">
                    <a:moveTo>
                      <a:pt x="37936" y="1221794"/>
                    </a:moveTo>
                    <a:cubicBezTo>
                      <a:pt x="-125191" y="994576"/>
                      <a:pt x="280117" y="551544"/>
                      <a:pt x="451515" y="376912"/>
                    </a:cubicBezTo>
                    <a:cubicBezTo>
                      <a:pt x="622913" y="202280"/>
                      <a:pt x="702678" y="129753"/>
                      <a:pt x="888944" y="-1"/>
                    </a:cubicBezTo>
                    <a:cubicBezTo>
                      <a:pt x="895373" y="244850"/>
                      <a:pt x="1050054" y="290772"/>
                      <a:pt x="1194651" y="526434"/>
                    </a:cubicBezTo>
                    <a:cubicBezTo>
                      <a:pt x="1339248" y="762096"/>
                      <a:pt x="1717254" y="1211674"/>
                      <a:pt x="1756525" y="1413972"/>
                    </a:cubicBezTo>
                    <a:cubicBezTo>
                      <a:pt x="1795796" y="1616270"/>
                      <a:pt x="1610458" y="1740222"/>
                      <a:pt x="1430275" y="1740222"/>
                    </a:cubicBezTo>
                    <a:cubicBezTo>
                      <a:pt x="814713" y="1769347"/>
                      <a:pt x="201063" y="1449012"/>
                      <a:pt x="37936" y="1221794"/>
                    </a:cubicBezTo>
                    <a:close/>
                  </a:path>
                </a:pathLst>
              </a:custGeom>
              <a:solidFill>
                <a:srgbClr val="26262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59" name="Google Shape;259;p8"/>
              <p:cNvSpPr/>
              <p:nvPr/>
            </p:nvSpPr>
            <p:spPr>
              <a:xfrm>
                <a:off x="4220471" y="4716837"/>
                <a:ext cx="121298" cy="121298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60" name="Google Shape;260;p8"/>
              <p:cNvSpPr/>
              <p:nvPr/>
            </p:nvSpPr>
            <p:spPr>
              <a:xfrm>
                <a:off x="4752753" y="4723996"/>
                <a:ext cx="121298" cy="121298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261" name="Google Shape;261;p8"/>
            <p:cNvSpPr/>
            <p:nvPr/>
          </p:nvSpPr>
          <p:spPr>
            <a:xfrm>
              <a:off x="10368244" y="5361315"/>
              <a:ext cx="429703" cy="442585"/>
            </a:xfrm>
            <a:custGeom>
              <a:rect b="b" l="l" r="r" t="t"/>
              <a:pathLst>
                <a:path extrusionOk="0" h="625402" w="607199">
                  <a:moveTo>
                    <a:pt x="537601" y="271599"/>
                  </a:moveTo>
                  <a:cubicBezTo>
                    <a:pt x="573930" y="273438"/>
                    <a:pt x="602111" y="288694"/>
                    <a:pt x="606588" y="311939"/>
                  </a:cubicBezTo>
                  <a:cubicBezTo>
                    <a:pt x="612557" y="342933"/>
                    <a:pt x="574125" y="376392"/>
                    <a:pt x="520747" y="386672"/>
                  </a:cubicBezTo>
                  <a:cubicBezTo>
                    <a:pt x="467369" y="396952"/>
                    <a:pt x="419259" y="380160"/>
                    <a:pt x="413290" y="349167"/>
                  </a:cubicBezTo>
                  <a:cubicBezTo>
                    <a:pt x="407321" y="318173"/>
                    <a:pt x="445753" y="284715"/>
                    <a:pt x="499131" y="274434"/>
                  </a:cubicBezTo>
                  <a:cubicBezTo>
                    <a:pt x="512476" y="271864"/>
                    <a:pt x="525491" y="270986"/>
                    <a:pt x="537601" y="271599"/>
                  </a:cubicBezTo>
                  <a:close/>
                  <a:moveTo>
                    <a:pt x="234284" y="229392"/>
                  </a:moveTo>
                  <a:cubicBezTo>
                    <a:pt x="316101" y="229392"/>
                    <a:pt x="382427" y="296080"/>
                    <a:pt x="382427" y="378343"/>
                  </a:cubicBezTo>
                  <a:lnTo>
                    <a:pt x="379180" y="394513"/>
                  </a:lnTo>
                  <a:lnTo>
                    <a:pt x="394001" y="416143"/>
                  </a:lnTo>
                  <a:cubicBezTo>
                    <a:pt x="400865" y="432110"/>
                    <a:pt x="404661" y="449666"/>
                    <a:pt x="404661" y="468094"/>
                  </a:cubicBezTo>
                  <a:cubicBezTo>
                    <a:pt x="404661" y="523378"/>
                    <a:pt x="370499" y="570812"/>
                    <a:pt x="321813" y="591074"/>
                  </a:cubicBezTo>
                  <a:lnTo>
                    <a:pt x="277074" y="599961"/>
                  </a:lnTo>
                  <a:lnTo>
                    <a:pt x="254534" y="614914"/>
                  </a:lnTo>
                  <a:cubicBezTo>
                    <a:pt x="238306" y="621667"/>
                    <a:pt x="220463" y="625402"/>
                    <a:pt x="201734" y="625402"/>
                  </a:cubicBezTo>
                  <a:cubicBezTo>
                    <a:pt x="164276" y="625402"/>
                    <a:pt x="130364" y="610463"/>
                    <a:pt x="105816" y="586310"/>
                  </a:cubicBezTo>
                  <a:lnTo>
                    <a:pt x="79815" y="548365"/>
                  </a:lnTo>
                  <a:lnTo>
                    <a:pt x="39730" y="521773"/>
                  </a:lnTo>
                  <a:cubicBezTo>
                    <a:pt x="15183" y="497620"/>
                    <a:pt x="0" y="464253"/>
                    <a:pt x="0" y="427397"/>
                  </a:cubicBezTo>
                  <a:cubicBezTo>
                    <a:pt x="0" y="372113"/>
                    <a:pt x="34162" y="324679"/>
                    <a:pt x="82848" y="304418"/>
                  </a:cubicBezTo>
                  <a:lnTo>
                    <a:pt x="112415" y="298544"/>
                  </a:lnTo>
                  <a:lnTo>
                    <a:pt x="129531" y="273019"/>
                  </a:lnTo>
                  <a:cubicBezTo>
                    <a:pt x="156340" y="246064"/>
                    <a:pt x="193376" y="229392"/>
                    <a:pt x="234284" y="229392"/>
                  </a:cubicBezTo>
                  <a:close/>
                  <a:moveTo>
                    <a:pt x="470009" y="100346"/>
                  </a:moveTo>
                  <a:cubicBezTo>
                    <a:pt x="478421" y="101230"/>
                    <a:pt x="485847" y="104223"/>
                    <a:pt x="491704" y="109510"/>
                  </a:cubicBezTo>
                  <a:cubicBezTo>
                    <a:pt x="515134" y="130659"/>
                    <a:pt x="504601" y="180514"/>
                    <a:pt x="468177" y="220866"/>
                  </a:cubicBezTo>
                  <a:cubicBezTo>
                    <a:pt x="431754" y="261217"/>
                    <a:pt x="383234" y="276783"/>
                    <a:pt x="359804" y="255634"/>
                  </a:cubicBezTo>
                  <a:cubicBezTo>
                    <a:pt x="336375" y="234485"/>
                    <a:pt x="346908" y="184630"/>
                    <a:pt x="383331" y="144278"/>
                  </a:cubicBezTo>
                  <a:cubicBezTo>
                    <a:pt x="410649" y="114015"/>
                    <a:pt x="444771" y="97693"/>
                    <a:pt x="470009" y="100346"/>
                  </a:cubicBezTo>
                  <a:close/>
                  <a:moveTo>
                    <a:pt x="119388" y="31433"/>
                  </a:moveTo>
                  <a:cubicBezTo>
                    <a:pt x="150951" y="31433"/>
                    <a:pt x="176538" y="75499"/>
                    <a:pt x="176538" y="129858"/>
                  </a:cubicBezTo>
                  <a:cubicBezTo>
                    <a:pt x="176538" y="184217"/>
                    <a:pt x="150951" y="228283"/>
                    <a:pt x="119388" y="228283"/>
                  </a:cubicBezTo>
                  <a:cubicBezTo>
                    <a:pt x="87825" y="228283"/>
                    <a:pt x="62238" y="184217"/>
                    <a:pt x="62238" y="129858"/>
                  </a:cubicBezTo>
                  <a:cubicBezTo>
                    <a:pt x="62238" y="75499"/>
                    <a:pt x="87825" y="31433"/>
                    <a:pt x="119388" y="31433"/>
                  </a:cubicBezTo>
                  <a:close/>
                  <a:moveTo>
                    <a:pt x="314052" y="1075"/>
                  </a:moveTo>
                  <a:cubicBezTo>
                    <a:pt x="344614" y="8958"/>
                    <a:pt x="358385" y="58017"/>
                    <a:pt x="344809" y="110654"/>
                  </a:cubicBezTo>
                  <a:cubicBezTo>
                    <a:pt x="331233" y="163290"/>
                    <a:pt x="295452" y="199570"/>
                    <a:pt x="264889" y="191687"/>
                  </a:cubicBezTo>
                  <a:cubicBezTo>
                    <a:pt x="234326" y="183804"/>
                    <a:pt x="220555" y="134744"/>
                    <a:pt x="234131" y="82108"/>
                  </a:cubicBezTo>
                  <a:cubicBezTo>
                    <a:pt x="247707" y="29471"/>
                    <a:pt x="283489" y="-6808"/>
                    <a:pt x="314052" y="107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262" name="Google Shape;262;p8"/>
          <p:cNvGrpSpPr/>
          <p:nvPr/>
        </p:nvGrpSpPr>
        <p:grpSpPr>
          <a:xfrm>
            <a:off x="3265294" y="875378"/>
            <a:ext cx="5966212" cy="747768"/>
            <a:chOff x="3112894" y="722978"/>
            <a:chExt cx="5966212" cy="747768"/>
          </a:xfrm>
        </p:grpSpPr>
        <p:sp>
          <p:nvSpPr>
            <p:cNvPr id="263" name="Google Shape;263;p8"/>
            <p:cNvSpPr/>
            <p:nvPr/>
          </p:nvSpPr>
          <p:spPr>
            <a:xfrm rot="10800000">
              <a:off x="3112894" y="722978"/>
              <a:ext cx="5966212" cy="695636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B4A48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64" name="Google Shape;264;p8"/>
            <p:cNvSpPr txBox="1"/>
            <p:nvPr/>
          </p:nvSpPr>
          <p:spPr>
            <a:xfrm>
              <a:off x="3956685" y="809186"/>
              <a:ext cx="3954780" cy="51288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ko-KR" sz="2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반려동물 관련 통계 자료</a:t>
              </a:r>
              <a:endParaRPr b="1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65;p8"/>
            <p:cNvSpPr/>
            <p:nvPr/>
          </p:nvSpPr>
          <p:spPr>
            <a:xfrm>
              <a:off x="3293025" y="1012692"/>
              <a:ext cx="444722" cy="458054"/>
            </a:xfrm>
            <a:custGeom>
              <a:rect b="b" l="l" r="r" t="t"/>
              <a:pathLst>
                <a:path extrusionOk="0" h="625402" w="607199">
                  <a:moveTo>
                    <a:pt x="537601" y="271599"/>
                  </a:moveTo>
                  <a:cubicBezTo>
                    <a:pt x="573930" y="273438"/>
                    <a:pt x="602111" y="288694"/>
                    <a:pt x="606588" y="311939"/>
                  </a:cubicBezTo>
                  <a:cubicBezTo>
                    <a:pt x="612557" y="342933"/>
                    <a:pt x="574125" y="376392"/>
                    <a:pt x="520747" y="386672"/>
                  </a:cubicBezTo>
                  <a:cubicBezTo>
                    <a:pt x="467369" y="396952"/>
                    <a:pt x="419259" y="380160"/>
                    <a:pt x="413290" y="349167"/>
                  </a:cubicBezTo>
                  <a:cubicBezTo>
                    <a:pt x="407321" y="318173"/>
                    <a:pt x="445753" y="284715"/>
                    <a:pt x="499131" y="274434"/>
                  </a:cubicBezTo>
                  <a:cubicBezTo>
                    <a:pt x="512476" y="271864"/>
                    <a:pt x="525491" y="270986"/>
                    <a:pt x="537601" y="271599"/>
                  </a:cubicBezTo>
                  <a:close/>
                  <a:moveTo>
                    <a:pt x="234284" y="229392"/>
                  </a:moveTo>
                  <a:cubicBezTo>
                    <a:pt x="316101" y="229392"/>
                    <a:pt x="382427" y="296080"/>
                    <a:pt x="382427" y="378343"/>
                  </a:cubicBezTo>
                  <a:lnTo>
                    <a:pt x="379180" y="394513"/>
                  </a:lnTo>
                  <a:lnTo>
                    <a:pt x="394001" y="416143"/>
                  </a:lnTo>
                  <a:cubicBezTo>
                    <a:pt x="400865" y="432110"/>
                    <a:pt x="404661" y="449666"/>
                    <a:pt x="404661" y="468094"/>
                  </a:cubicBezTo>
                  <a:cubicBezTo>
                    <a:pt x="404661" y="523378"/>
                    <a:pt x="370499" y="570812"/>
                    <a:pt x="321813" y="591074"/>
                  </a:cubicBezTo>
                  <a:lnTo>
                    <a:pt x="277074" y="599961"/>
                  </a:lnTo>
                  <a:lnTo>
                    <a:pt x="254534" y="614914"/>
                  </a:lnTo>
                  <a:cubicBezTo>
                    <a:pt x="238306" y="621667"/>
                    <a:pt x="220463" y="625402"/>
                    <a:pt x="201734" y="625402"/>
                  </a:cubicBezTo>
                  <a:cubicBezTo>
                    <a:pt x="164276" y="625402"/>
                    <a:pt x="130364" y="610463"/>
                    <a:pt x="105816" y="586310"/>
                  </a:cubicBezTo>
                  <a:lnTo>
                    <a:pt x="79815" y="548365"/>
                  </a:lnTo>
                  <a:lnTo>
                    <a:pt x="39730" y="521773"/>
                  </a:lnTo>
                  <a:cubicBezTo>
                    <a:pt x="15183" y="497620"/>
                    <a:pt x="0" y="464253"/>
                    <a:pt x="0" y="427397"/>
                  </a:cubicBezTo>
                  <a:cubicBezTo>
                    <a:pt x="0" y="372113"/>
                    <a:pt x="34162" y="324679"/>
                    <a:pt x="82848" y="304418"/>
                  </a:cubicBezTo>
                  <a:lnTo>
                    <a:pt x="112415" y="298544"/>
                  </a:lnTo>
                  <a:lnTo>
                    <a:pt x="129531" y="273019"/>
                  </a:lnTo>
                  <a:cubicBezTo>
                    <a:pt x="156340" y="246064"/>
                    <a:pt x="193376" y="229392"/>
                    <a:pt x="234284" y="229392"/>
                  </a:cubicBezTo>
                  <a:close/>
                  <a:moveTo>
                    <a:pt x="470009" y="100346"/>
                  </a:moveTo>
                  <a:cubicBezTo>
                    <a:pt x="478421" y="101230"/>
                    <a:pt x="485847" y="104223"/>
                    <a:pt x="491704" y="109510"/>
                  </a:cubicBezTo>
                  <a:cubicBezTo>
                    <a:pt x="515134" y="130659"/>
                    <a:pt x="504601" y="180514"/>
                    <a:pt x="468177" y="220866"/>
                  </a:cubicBezTo>
                  <a:cubicBezTo>
                    <a:pt x="431754" y="261217"/>
                    <a:pt x="383234" y="276783"/>
                    <a:pt x="359804" y="255634"/>
                  </a:cubicBezTo>
                  <a:cubicBezTo>
                    <a:pt x="336375" y="234485"/>
                    <a:pt x="346908" y="184630"/>
                    <a:pt x="383331" y="144278"/>
                  </a:cubicBezTo>
                  <a:cubicBezTo>
                    <a:pt x="410649" y="114015"/>
                    <a:pt x="444771" y="97693"/>
                    <a:pt x="470009" y="100346"/>
                  </a:cubicBezTo>
                  <a:close/>
                  <a:moveTo>
                    <a:pt x="119388" y="31433"/>
                  </a:moveTo>
                  <a:cubicBezTo>
                    <a:pt x="150951" y="31433"/>
                    <a:pt x="176538" y="75499"/>
                    <a:pt x="176538" y="129858"/>
                  </a:cubicBezTo>
                  <a:cubicBezTo>
                    <a:pt x="176538" y="184217"/>
                    <a:pt x="150951" y="228283"/>
                    <a:pt x="119388" y="228283"/>
                  </a:cubicBezTo>
                  <a:cubicBezTo>
                    <a:pt x="87825" y="228283"/>
                    <a:pt x="62238" y="184217"/>
                    <a:pt x="62238" y="129858"/>
                  </a:cubicBezTo>
                  <a:cubicBezTo>
                    <a:pt x="62238" y="75499"/>
                    <a:pt x="87825" y="31433"/>
                    <a:pt x="119388" y="31433"/>
                  </a:cubicBezTo>
                  <a:close/>
                  <a:moveTo>
                    <a:pt x="314052" y="1075"/>
                  </a:moveTo>
                  <a:cubicBezTo>
                    <a:pt x="344614" y="8958"/>
                    <a:pt x="358385" y="58017"/>
                    <a:pt x="344809" y="110654"/>
                  </a:cubicBezTo>
                  <a:cubicBezTo>
                    <a:pt x="331233" y="163290"/>
                    <a:pt x="295452" y="199570"/>
                    <a:pt x="264889" y="191687"/>
                  </a:cubicBezTo>
                  <a:cubicBezTo>
                    <a:pt x="234326" y="183804"/>
                    <a:pt x="220555" y="134744"/>
                    <a:pt x="234131" y="82108"/>
                  </a:cubicBezTo>
                  <a:cubicBezTo>
                    <a:pt x="247707" y="29471"/>
                    <a:pt x="283489" y="-6808"/>
                    <a:pt x="314052" y="1075"/>
                  </a:cubicBezTo>
                  <a:close/>
                </a:path>
              </a:pathLst>
            </a:custGeom>
            <a:solidFill>
              <a:srgbClr val="BFB19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266" name="Google Shape;266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76230" y="2850356"/>
            <a:ext cx="7801413" cy="3111897"/>
          </a:xfrm>
          <a:prstGeom prst="rect">
            <a:avLst/>
          </a:prstGeom>
          <a:blipFill rotWithShape="1">
            <a:blip r:embed="rId4">
              <a:alphaModFix/>
            </a:blip>
            <a:tile algn="tl" flip="none" tx="0" sx="100000" ty="0" sy="100000"/>
          </a:blipFill>
          <a:ln>
            <a:noFill/>
          </a:ln>
        </p:spPr>
      </p:pic>
      <p:sp>
        <p:nvSpPr>
          <p:cNvPr id="267" name="Google Shape;267;p8"/>
          <p:cNvSpPr/>
          <p:nvPr/>
        </p:nvSpPr>
        <p:spPr>
          <a:xfrm>
            <a:off x="2122290" y="3601839"/>
            <a:ext cx="7391797" cy="466327"/>
          </a:xfrm>
          <a:prstGeom prst="rect">
            <a:avLst/>
          </a:prstGeom>
          <a:noFill/>
          <a:ln cap="flat" cmpd="sng" w="127000">
            <a:solidFill>
              <a:srgbClr val="FF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D966"/>
        </a:solidFill>
      </p:bgPr>
    </p:bg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9"/>
          <p:cNvSpPr txBox="1"/>
          <p:nvPr/>
        </p:nvSpPr>
        <p:spPr>
          <a:xfrm>
            <a:off x="3352720" y="2828835"/>
            <a:ext cx="5486560" cy="636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solidFill>
                <a:srgbClr val="BFB19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73" name="Google Shape;273;p9"/>
          <p:cNvGrpSpPr/>
          <p:nvPr/>
        </p:nvGrpSpPr>
        <p:grpSpPr>
          <a:xfrm>
            <a:off x="1859499" y="1394687"/>
            <a:ext cx="8730970" cy="5294642"/>
            <a:chOff x="1978787" y="455780"/>
            <a:chExt cx="8819160" cy="5348120"/>
          </a:xfrm>
        </p:grpSpPr>
        <p:grpSp>
          <p:nvGrpSpPr>
            <p:cNvPr id="274" name="Google Shape;274;p9"/>
            <p:cNvGrpSpPr/>
            <p:nvPr/>
          </p:nvGrpSpPr>
          <p:grpSpPr>
            <a:xfrm>
              <a:off x="1978787" y="1398853"/>
              <a:ext cx="8234431" cy="4064825"/>
              <a:chOff x="1978786" y="1398851"/>
              <a:chExt cx="8234427" cy="4064825"/>
            </a:xfrm>
          </p:grpSpPr>
          <p:sp>
            <p:nvSpPr>
              <p:cNvPr id="275" name="Google Shape;275;p9"/>
              <p:cNvSpPr/>
              <p:nvPr/>
            </p:nvSpPr>
            <p:spPr>
              <a:xfrm>
                <a:off x="1978786" y="1398851"/>
                <a:ext cx="8234427" cy="4060298"/>
              </a:xfrm>
              <a:prstGeom prst="roundRect">
                <a:avLst>
                  <a:gd fmla="val 5962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76" name="Google Shape;276;p9"/>
              <p:cNvSpPr/>
              <p:nvPr/>
            </p:nvSpPr>
            <p:spPr>
              <a:xfrm>
                <a:off x="4918519" y="1403378"/>
                <a:ext cx="5294693" cy="4060298"/>
              </a:xfrm>
              <a:custGeom>
                <a:rect b="b" l="l" r="r" t="t"/>
                <a:pathLst>
                  <a:path extrusionOk="0" h="4060298" w="5294693">
                    <a:moveTo>
                      <a:pt x="2344214" y="0"/>
                    </a:moveTo>
                    <a:lnTo>
                      <a:pt x="5052618" y="0"/>
                    </a:lnTo>
                    <a:cubicBezTo>
                      <a:pt x="5186312" y="0"/>
                      <a:pt x="5294693" y="108381"/>
                      <a:pt x="5294693" y="242075"/>
                    </a:cubicBezTo>
                    <a:lnTo>
                      <a:pt x="5294693" y="3818223"/>
                    </a:lnTo>
                    <a:cubicBezTo>
                      <a:pt x="5294693" y="3951917"/>
                      <a:pt x="5186312" y="4060298"/>
                      <a:pt x="5052618" y="4060298"/>
                    </a:cubicBezTo>
                    <a:lnTo>
                      <a:pt x="0" y="4060298"/>
                    </a:lnTo>
                    <a:close/>
                  </a:path>
                </a:pathLst>
              </a:custGeom>
              <a:solidFill>
                <a:srgbClr val="BFB198">
                  <a:alpha val="9803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277" name="Google Shape;277;p9"/>
            <p:cNvGrpSpPr/>
            <p:nvPr/>
          </p:nvGrpSpPr>
          <p:grpSpPr>
            <a:xfrm>
              <a:off x="4270977" y="1245011"/>
              <a:ext cx="277661" cy="284357"/>
              <a:chOff x="7838808" y="2409264"/>
              <a:chExt cx="1390918" cy="1424461"/>
            </a:xfrm>
          </p:grpSpPr>
          <p:sp>
            <p:nvSpPr>
              <p:cNvPr id="278" name="Google Shape;278;p9"/>
              <p:cNvSpPr/>
              <p:nvPr/>
            </p:nvSpPr>
            <p:spPr>
              <a:xfrm>
                <a:off x="7838808" y="2687831"/>
                <a:ext cx="463639" cy="1145894"/>
              </a:xfrm>
              <a:prstGeom prst="roundRect">
                <a:avLst>
                  <a:gd fmla="val 50000" name="adj"/>
                </a:avLst>
              </a:prstGeom>
              <a:solidFill>
                <a:srgbClr val="C2966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79" name="Google Shape;279;p9"/>
              <p:cNvSpPr/>
              <p:nvPr/>
            </p:nvSpPr>
            <p:spPr>
              <a:xfrm>
                <a:off x="8302447" y="2687831"/>
                <a:ext cx="463639" cy="1145894"/>
              </a:xfrm>
              <a:prstGeom prst="roundRect">
                <a:avLst>
                  <a:gd fmla="val 50000" name="adj"/>
                </a:avLst>
              </a:prstGeom>
              <a:solidFill>
                <a:srgbClr val="C2966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80" name="Google Shape;280;p9"/>
              <p:cNvSpPr/>
              <p:nvPr/>
            </p:nvSpPr>
            <p:spPr>
              <a:xfrm>
                <a:off x="8766086" y="2687831"/>
                <a:ext cx="463639" cy="1145894"/>
              </a:xfrm>
              <a:prstGeom prst="roundRect">
                <a:avLst>
                  <a:gd fmla="val 50000" name="adj"/>
                </a:avLst>
              </a:prstGeom>
              <a:solidFill>
                <a:srgbClr val="C2966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81" name="Google Shape;281;p9"/>
              <p:cNvSpPr/>
              <p:nvPr/>
            </p:nvSpPr>
            <p:spPr>
              <a:xfrm>
                <a:off x="7838808" y="2409264"/>
                <a:ext cx="1390918" cy="1003002"/>
              </a:xfrm>
              <a:custGeom>
                <a:rect b="b" l="l" r="r" t="t"/>
                <a:pathLst>
                  <a:path extrusionOk="0" h="1442299" w="1390918">
                    <a:moveTo>
                      <a:pt x="695459" y="0"/>
                    </a:moveTo>
                    <a:cubicBezTo>
                      <a:pt x="1079550" y="0"/>
                      <a:pt x="1390918" y="311368"/>
                      <a:pt x="1390918" y="695459"/>
                    </a:cubicBezTo>
                    <a:cubicBezTo>
                      <a:pt x="1390918" y="919667"/>
                      <a:pt x="1390917" y="1143875"/>
                      <a:pt x="1390917" y="1368083"/>
                    </a:cubicBezTo>
                    <a:lnTo>
                      <a:pt x="1383435" y="1442299"/>
                    </a:lnTo>
                    <a:lnTo>
                      <a:pt x="7482" y="1442299"/>
                    </a:lnTo>
                    <a:lnTo>
                      <a:pt x="0" y="1368082"/>
                    </a:lnTo>
                    <a:lnTo>
                      <a:pt x="0" y="695459"/>
                    </a:lnTo>
                    <a:cubicBezTo>
                      <a:pt x="0" y="311368"/>
                      <a:pt x="311368" y="0"/>
                      <a:pt x="695459" y="0"/>
                    </a:cubicBezTo>
                    <a:close/>
                  </a:path>
                </a:pathLst>
              </a:custGeom>
              <a:solidFill>
                <a:srgbClr val="C2966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282" name="Google Shape;282;p9"/>
            <p:cNvGrpSpPr/>
            <p:nvPr/>
          </p:nvGrpSpPr>
          <p:grpSpPr>
            <a:xfrm>
              <a:off x="2861032" y="1245011"/>
              <a:ext cx="277661" cy="284357"/>
              <a:chOff x="7838808" y="2409264"/>
              <a:chExt cx="1390918" cy="1424461"/>
            </a:xfrm>
          </p:grpSpPr>
          <p:sp>
            <p:nvSpPr>
              <p:cNvPr id="283" name="Google Shape;283;p9"/>
              <p:cNvSpPr/>
              <p:nvPr/>
            </p:nvSpPr>
            <p:spPr>
              <a:xfrm>
                <a:off x="7838808" y="2687831"/>
                <a:ext cx="463639" cy="1145894"/>
              </a:xfrm>
              <a:prstGeom prst="roundRect">
                <a:avLst>
                  <a:gd fmla="val 50000" name="adj"/>
                </a:avLst>
              </a:prstGeom>
              <a:solidFill>
                <a:srgbClr val="C2966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84" name="Google Shape;284;p9"/>
              <p:cNvSpPr/>
              <p:nvPr/>
            </p:nvSpPr>
            <p:spPr>
              <a:xfrm>
                <a:off x="8302447" y="2687831"/>
                <a:ext cx="463639" cy="1145894"/>
              </a:xfrm>
              <a:prstGeom prst="roundRect">
                <a:avLst>
                  <a:gd fmla="val 50000" name="adj"/>
                </a:avLst>
              </a:prstGeom>
              <a:solidFill>
                <a:srgbClr val="C2966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85" name="Google Shape;285;p9"/>
              <p:cNvSpPr/>
              <p:nvPr/>
            </p:nvSpPr>
            <p:spPr>
              <a:xfrm>
                <a:off x="8766086" y="2687831"/>
                <a:ext cx="463639" cy="1145894"/>
              </a:xfrm>
              <a:prstGeom prst="roundRect">
                <a:avLst>
                  <a:gd fmla="val 50000" name="adj"/>
                </a:avLst>
              </a:prstGeom>
              <a:solidFill>
                <a:srgbClr val="C2966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86" name="Google Shape;286;p9"/>
              <p:cNvSpPr/>
              <p:nvPr/>
            </p:nvSpPr>
            <p:spPr>
              <a:xfrm>
                <a:off x="7838808" y="2409264"/>
                <a:ext cx="1390918" cy="1003002"/>
              </a:xfrm>
              <a:custGeom>
                <a:rect b="b" l="l" r="r" t="t"/>
                <a:pathLst>
                  <a:path extrusionOk="0" h="1442299" w="1390918">
                    <a:moveTo>
                      <a:pt x="695459" y="0"/>
                    </a:moveTo>
                    <a:cubicBezTo>
                      <a:pt x="1079550" y="0"/>
                      <a:pt x="1390918" y="311368"/>
                      <a:pt x="1390918" y="695459"/>
                    </a:cubicBezTo>
                    <a:cubicBezTo>
                      <a:pt x="1390918" y="919667"/>
                      <a:pt x="1390917" y="1143875"/>
                      <a:pt x="1390917" y="1368083"/>
                    </a:cubicBezTo>
                    <a:lnTo>
                      <a:pt x="1383435" y="1442299"/>
                    </a:lnTo>
                    <a:lnTo>
                      <a:pt x="7482" y="1442299"/>
                    </a:lnTo>
                    <a:lnTo>
                      <a:pt x="0" y="1368082"/>
                    </a:lnTo>
                    <a:lnTo>
                      <a:pt x="0" y="695459"/>
                    </a:lnTo>
                    <a:cubicBezTo>
                      <a:pt x="0" y="311368"/>
                      <a:pt x="311368" y="0"/>
                      <a:pt x="695459" y="0"/>
                    </a:cubicBezTo>
                    <a:close/>
                  </a:path>
                </a:pathLst>
              </a:custGeom>
              <a:solidFill>
                <a:srgbClr val="C2966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287" name="Google Shape;287;p9"/>
            <p:cNvGrpSpPr/>
            <p:nvPr/>
          </p:nvGrpSpPr>
          <p:grpSpPr>
            <a:xfrm>
              <a:off x="2910179" y="455780"/>
              <a:ext cx="1601687" cy="1578461"/>
              <a:chOff x="3290650" y="3384330"/>
              <a:chExt cx="2532784" cy="2496059"/>
            </a:xfrm>
          </p:grpSpPr>
          <p:sp>
            <p:nvSpPr>
              <p:cNvPr id="288" name="Google Shape;288;p9"/>
              <p:cNvSpPr/>
              <p:nvPr/>
            </p:nvSpPr>
            <p:spPr>
              <a:xfrm flipH="1" rot="-2700000">
                <a:off x="4968816" y="3795760"/>
                <a:ext cx="666049" cy="669562"/>
              </a:xfrm>
              <a:custGeom>
                <a:rect b="b" l="l" r="r" t="t"/>
                <a:pathLst>
                  <a:path extrusionOk="0" h="1734352" w="1758572">
                    <a:moveTo>
                      <a:pt x="39983" y="1214071"/>
                    </a:moveTo>
                    <a:cubicBezTo>
                      <a:pt x="-123144" y="986853"/>
                      <a:pt x="252564" y="562420"/>
                      <a:pt x="453562" y="369189"/>
                    </a:cubicBezTo>
                    <a:cubicBezTo>
                      <a:pt x="654560" y="175958"/>
                      <a:pt x="894492" y="-123981"/>
                      <a:pt x="1245970" y="54687"/>
                    </a:cubicBezTo>
                    <a:cubicBezTo>
                      <a:pt x="1597448" y="233355"/>
                      <a:pt x="1758572" y="1226066"/>
                      <a:pt x="1758572" y="1406249"/>
                    </a:cubicBezTo>
                    <a:cubicBezTo>
                      <a:pt x="1758572" y="1586432"/>
                      <a:pt x="1612505" y="1732499"/>
                      <a:pt x="1432322" y="1732499"/>
                    </a:cubicBezTo>
                    <a:cubicBezTo>
                      <a:pt x="816760" y="1761624"/>
                      <a:pt x="203110" y="1441289"/>
                      <a:pt x="39983" y="1214071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89" name="Google Shape;289;p9"/>
              <p:cNvSpPr/>
              <p:nvPr/>
            </p:nvSpPr>
            <p:spPr>
              <a:xfrm rot="2700000">
                <a:off x="3534242" y="3790686"/>
                <a:ext cx="629633" cy="632954"/>
              </a:xfrm>
              <a:custGeom>
                <a:rect b="b" l="l" r="r" t="t"/>
                <a:pathLst>
                  <a:path extrusionOk="0" h="1734352" w="1758572">
                    <a:moveTo>
                      <a:pt x="39983" y="1214071"/>
                    </a:moveTo>
                    <a:cubicBezTo>
                      <a:pt x="-123144" y="986853"/>
                      <a:pt x="252564" y="562420"/>
                      <a:pt x="453562" y="369189"/>
                    </a:cubicBezTo>
                    <a:cubicBezTo>
                      <a:pt x="654560" y="175958"/>
                      <a:pt x="894492" y="-123981"/>
                      <a:pt x="1245970" y="54687"/>
                    </a:cubicBezTo>
                    <a:cubicBezTo>
                      <a:pt x="1597448" y="233355"/>
                      <a:pt x="1758572" y="1226066"/>
                      <a:pt x="1758572" y="1406249"/>
                    </a:cubicBezTo>
                    <a:cubicBezTo>
                      <a:pt x="1758572" y="1586432"/>
                      <a:pt x="1612505" y="1732499"/>
                      <a:pt x="1432322" y="1732499"/>
                    </a:cubicBezTo>
                    <a:cubicBezTo>
                      <a:pt x="816760" y="1761624"/>
                      <a:pt x="203110" y="1441289"/>
                      <a:pt x="39983" y="1214071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90" name="Google Shape;290;p9"/>
              <p:cNvSpPr/>
              <p:nvPr/>
            </p:nvSpPr>
            <p:spPr>
              <a:xfrm rot="2700000">
                <a:off x="3678930" y="3770029"/>
                <a:ext cx="1739874" cy="1698837"/>
              </a:xfrm>
              <a:custGeom>
                <a:rect b="b" l="l" r="r" t="t"/>
                <a:pathLst>
                  <a:path extrusionOk="0" h="1698837" w="1739874">
                    <a:moveTo>
                      <a:pt x="36457" y="1194296"/>
                    </a:moveTo>
                    <a:cubicBezTo>
                      <a:pt x="-116567" y="987658"/>
                      <a:pt x="249038" y="542645"/>
                      <a:pt x="450036" y="349414"/>
                    </a:cubicBezTo>
                    <a:cubicBezTo>
                      <a:pt x="651034" y="156183"/>
                      <a:pt x="1027562" y="-92656"/>
                      <a:pt x="1242444" y="34912"/>
                    </a:cubicBezTo>
                    <a:cubicBezTo>
                      <a:pt x="1457326" y="162480"/>
                      <a:pt x="1754295" y="837805"/>
                      <a:pt x="1739330" y="1114821"/>
                    </a:cubicBezTo>
                    <a:cubicBezTo>
                      <a:pt x="1724365" y="1391837"/>
                      <a:pt x="1332837" y="1697008"/>
                      <a:pt x="1152654" y="1697008"/>
                    </a:cubicBezTo>
                    <a:cubicBezTo>
                      <a:pt x="537092" y="1726133"/>
                      <a:pt x="189481" y="1400934"/>
                      <a:pt x="36457" y="119429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91" name="Google Shape;291;p9"/>
              <p:cNvSpPr/>
              <p:nvPr/>
            </p:nvSpPr>
            <p:spPr>
              <a:xfrm rot="2700000">
                <a:off x="3645637" y="3760422"/>
                <a:ext cx="1786085" cy="1743875"/>
              </a:xfrm>
              <a:custGeom>
                <a:rect b="b" l="l" r="r" t="t"/>
                <a:pathLst>
                  <a:path extrusionOk="0" h="1743875" w="1786085">
                    <a:moveTo>
                      <a:pt x="385582" y="440769"/>
                    </a:moveTo>
                    <a:lnTo>
                      <a:pt x="1003488" y="1152373"/>
                    </a:lnTo>
                    <a:cubicBezTo>
                      <a:pt x="1141799" y="1398532"/>
                      <a:pt x="1150101" y="1406881"/>
                      <a:pt x="1288808" y="1677573"/>
                    </a:cubicBezTo>
                    <a:cubicBezTo>
                      <a:pt x="644898" y="1930768"/>
                      <a:pt x="222629" y="1390552"/>
                      <a:pt x="57638" y="1200487"/>
                    </a:cubicBezTo>
                    <a:cubicBezTo>
                      <a:pt x="-107353" y="1010422"/>
                      <a:pt x="116042" y="748727"/>
                      <a:pt x="298859" y="537185"/>
                    </a:cubicBezTo>
                    <a:lnTo>
                      <a:pt x="385582" y="440769"/>
                    </a:lnTo>
                    <a:close/>
                    <a:moveTo>
                      <a:pt x="1183656" y="956372"/>
                    </a:moveTo>
                    <a:cubicBezTo>
                      <a:pt x="984554" y="799486"/>
                      <a:pt x="583159" y="437158"/>
                      <a:pt x="476666" y="351178"/>
                    </a:cubicBezTo>
                    <a:cubicBezTo>
                      <a:pt x="662049" y="166760"/>
                      <a:pt x="1052541" y="-103800"/>
                      <a:pt x="1263625" y="41103"/>
                    </a:cubicBezTo>
                    <a:cubicBezTo>
                      <a:pt x="1474709" y="186006"/>
                      <a:pt x="1926780" y="698748"/>
                      <a:pt x="1743173" y="1220599"/>
                    </a:cubicBezTo>
                    <a:lnTo>
                      <a:pt x="1183656" y="956372"/>
                    </a:lnTo>
                    <a:close/>
                  </a:path>
                </a:pathLst>
              </a:custGeom>
              <a:solidFill>
                <a:srgbClr val="C2966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92" name="Google Shape;292;p9"/>
              <p:cNvSpPr/>
              <p:nvPr/>
            </p:nvSpPr>
            <p:spPr>
              <a:xfrm rot="2700000">
                <a:off x="4439454" y="5178966"/>
                <a:ext cx="236475" cy="226096"/>
              </a:xfrm>
              <a:custGeom>
                <a:rect b="b" l="l" r="r" t="t"/>
                <a:pathLst>
                  <a:path extrusionOk="0" h="1596230" w="1669501">
                    <a:moveTo>
                      <a:pt x="41902" y="1209615"/>
                    </a:moveTo>
                    <a:cubicBezTo>
                      <a:pt x="-126640" y="1042211"/>
                      <a:pt x="254483" y="557964"/>
                      <a:pt x="455481" y="364733"/>
                    </a:cubicBezTo>
                    <a:cubicBezTo>
                      <a:pt x="656479" y="171502"/>
                      <a:pt x="1079347" y="-117173"/>
                      <a:pt x="1247889" y="50231"/>
                    </a:cubicBezTo>
                    <a:cubicBezTo>
                      <a:pt x="1416431" y="217635"/>
                      <a:pt x="1961480" y="849536"/>
                      <a:pt x="1466734" y="1369157"/>
                    </a:cubicBezTo>
                    <a:cubicBezTo>
                      <a:pt x="971988" y="1888778"/>
                      <a:pt x="210444" y="1377019"/>
                      <a:pt x="41902" y="12096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93" name="Google Shape;293;p9"/>
              <p:cNvSpPr/>
              <p:nvPr/>
            </p:nvSpPr>
            <p:spPr>
              <a:xfrm rot="2700000">
                <a:off x="3479843" y="3785433"/>
                <a:ext cx="630802" cy="635772"/>
              </a:xfrm>
              <a:custGeom>
                <a:rect b="b" l="l" r="r" t="t"/>
                <a:pathLst>
                  <a:path extrusionOk="0" h="1742075" w="1761838">
                    <a:moveTo>
                      <a:pt x="37936" y="1221794"/>
                    </a:moveTo>
                    <a:cubicBezTo>
                      <a:pt x="-125191" y="994576"/>
                      <a:pt x="280117" y="551544"/>
                      <a:pt x="451515" y="376912"/>
                    </a:cubicBezTo>
                    <a:cubicBezTo>
                      <a:pt x="622913" y="202280"/>
                      <a:pt x="702678" y="129753"/>
                      <a:pt x="888944" y="-1"/>
                    </a:cubicBezTo>
                    <a:cubicBezTo>
                      <a:pt x="895373" y="244850"/>
                      <a:pt x="1050054" y="290772"/>
                      <a:pt x="1194651" y="526434"/>
                    </a:cubicBezTo>
                    <a:cubicBezTo>
                      <a:pt x="1339248" y="762096"/>
                      <a:pt x="1717254" y="1211674"/>
                      <a:pt x="1756525" y="1413972"/>
                    </a:cubicBezTo>
                    <a:cubicBezTo>
                      <a:pt x="1795796" y="1616270"/>
                      <a:pt x="1610458" y="1740222"/>
                      <a:pt x="1430275" y="1740222"/>
                    </a:cubicBezTo>
                    <a:cubicBezTo>
                      <a:pt x="814713" y="1769347"/>
                      <a:pt x="201063" y="1449012"/>
                      <a:pt x="37936" y="1221794"/>
                    </a:cubicBezTo>
                    <a:close/>
                  </a:path>
                </a:pathLst>
              </a:custGeom>
              <a:solidFill>
                <a:srgbClr val="26262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94" name="Google Shape;294;p9"/>
              <p:cNvSpPr/>
              <p:nvPr/>
            </p:nvSpPr>
            <p:spPr>
              <a:xfrm flipH="1" rot="-2700000">
                <a:off x="5016090" y="3792171"/>
                <a:ext cx="667286" cy="672543"/>
              </a:xfrm>
              <a:custGeom>
                <a:rect b="b" l="l" r="r" t="t"/>
                <a:pathLst>
                  <a:path extrusionOk="0" h="1742075" w="1761838">
                    <a:moveTo>
                      <a:pt x="37936" y="1221794"/>
                    </a:moveTo>
                    <a:cubicBezTo>
                      <a:pt x="-125191" y="994576"/>
                      <a:pt x="280117" y="551544"/>
                      <a:pt x="451515" y="376912"/>
                    </a:cubicBezTo>
                    <a:cubicBezTo>
                      <a:pt x="622913" y="202280"/>
                      <a:pt x="702678" y="129753"/>
                      <a:pt x="888944" y="-1"/>
                    </a:cubicBezTo>
                    <a:cubicBezTo>
                      <a:pt x="895373" y="244850"/>
                      <a:pt x="1050054" y="290772"/>
                      <a:pt x="1194651" y="526434"/>
                    </a:cubicBezTo>
                    <a:cubicBezTo>
                      <a:pt x="1339248" y="762096"/>
                      <a:pt x="1717254" y="1211674"/>
                      <a:pt x="1756525" y="1413972"/>
                    </a:cubicBezTo>
                    <a:cubicBezTo>
                      <a:pt x="1795796" y="1616270"/>
                      <a:pt x="1610458" y="1740222"/>
                      <a:pt x="1430275" y="1740222"/>
                    </a:cubicBezTo>
                    <a:cubicBezTo>
                      <a:pt x="814713" y="1769347"/>
                      <a:pt x="201063" y="1449012"/>
                      <a:pt x="37936" y="1221794"/>
                    </a:cubicBezTo>
                    <a:close/>
                  </a:path>
                </a:pathLst>
              </a:custGeom>
              <a:solidFill>
                <a:srgbClr val="26262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95" name="Google Shape;295;p9"/>
              <p:cNvSpPr/>
              <p:nvPr/>
            </p:nvSpPr>
            <p:spPr>
              <a:xfrm>
                <a:off x="4220471" y="4716837"/>
                <a:ext cx="121298" cy="121298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96" name="Google Shape;296;p9"/>
              <p:cNvSpPr/>
              <p:nvPr/>
            </p:nvSpPr>
            <p:spPr>
              <a:xfrm>
                <a:off x="4752753" y="4723996"/>
                <a:ext cx="121298" cy="121298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297" name="Google Shape;297;p9"/>
            <p:cNvSpPr/>
            <p:nvPr/>
          </p:nvSpPr>
          <p:spPr>
            <a:xfrm>
              <a:off x="10368244" y="5361315"/>
              <a:ext cx="429703" cy="442585"/>
            </a:xfrm>
            <a:custGeom>
              <a:rect b="b" l="l" r="r" t="t"/>
              <a:pathLst>
                <a:path extrusionOk="0" h="625402" w="607199">
                  <a:moveTo>
                    <a:pt x="537601" y="271599"/>
                  </a:moveTo>
                  <a:cubicBezTo>
                    <a:pt x="573930" y="273438"/>
                    <a:pt x="602111" y="288694"/>
                    <a:pt x="606588" y="311939"/>
                  </a:cubicBezTo>
                  <a:cubicBezTo>
                    <a:pt x="612557" y="342933"/>
                    <a:pt x="574125" y="376392"/>
                    <a:pt x="520747" y="386672"/>
                  </a:cubicBezTo>
                  <a:cubicBezTo>
                    <a:pt x="467369" y="396952"/>
                    <a:pt x="419259" y="380160"/>
                    <a:pt x="413290" y="349167"/>
                  </a:cubicBezTo>
                  <a:cubicBezTo>
                    <a:pt x="407321" y="318173"/>
                    <a:pt x="445753" y="284715"/>
                    <a:pt x="499131" y="274434"/>
                  </a:cubicBezTo>
                  <a:cubicBezTo>
                    <a:pt x="512476" y="271864"/>
                    <a:pt x="525491" y="270986"/>
                    <a:pt x="537601" y="271599"/>
                  </a:cubicBezTo>
                  <a:close/>
                  <a:moveTo>
                    <a:pt x="234284" y="229392"/>
                  </a:moveTo>
                  <a:cubicBezTo>
                    <a:pt x="316101" y="229392"/>
                    <a:pt x="382427" y="296080"/>
                    <a:pt x="382427" y="378343"/>
                  </a:cubicBezTo>
                  <a:lnTo>
                    <a:pt x="379180" y="394513"/>
                  </a:lnTo>
                  <a:lnTo>
                    <a:pt x="394001" y="416143"/>
                  </a:lnTo>
                  <a:cubicBezTo>
                    <a:pt x="400865" y="432110"/>
                    <a:pt x="404661" y="449666"/>
                    <a:pt x="404661" y="468094"/>
                  </a:cubicBezTo>
                  <a:cubicBezTo>
                    <a:pt x="404661" y="523378"/>
                    <a:pt x="370499" y="570812"/>
                    <a:pt x="321813" y="591074"/>
                  </a:cubicBezTo>
                  <a:lnTo>
                    <a:pt x="277074" y="599961"/>
                  </a:lnTo>
                  <a:lnTo>
                    <a:pt x="254534" y="614914"/>
                  </a:lnTo>
                  <a:cubicBezTo>
                    <a:pt x="238306" y="621667"/>
                    <a:pt x="220463" y="625402"/>
                    <a:pt x="201734" y="625402"/>
                  </a:cubicBezTo>
                  <a:cubicBezTo>
                    <a:pt x="164276" y="625402"/>
                    <a:pt x="130364" y="610463"/>
                    <a:pt x="105816" y="586310"/>
                  </a:cubicBezTo>
                  <a:lnTo>
                    <a:pt x="79815" y="548365"/>
                  </a:lnTo>
                  <a:lnTo>
                    <a:pt x="39730" y="521773"/>
                  </a:lnTo>
                  <a:cubicBezTo>
                    <a:pt x="15183" y="497620"/>
                    <a:pt x="0" y="464253"/>
                    <a:pt x="0" y="427397"/>
                  </a:cubicBezTo>
                  <a:cubicBezTo>
                    <a:pt x="0" y="372113"/>
                    <a:pt x="34162" y="324679"/>
                    <a:pt x="82848" y="304418"/>
                  </a:cubicBezTo>
                  <a:lnTo>
                    <a:pt x="112415" y="298544"/>
                  </a:lnTo>
                  <a:lnTo>
                    <a:pt x="129531" y="273019"/>
                  </a:lnTo>
                  <a:cubicBezTo>
                    <a:pt x="156340" y="246064"/>
                    <a:pt x="193376" y="229392"/>
                    <a:pt x="234284" y="229392"/>
                  </a:cubicBezTo>
                  <a:close/>
                  <a:moveTo>
                    <a:pt x="470009" y="100346"/>
                  </a:moveTo>
                  <a:cubicBezTo>
                    <a:pt x="478421" y="101230"/>
                    <a:pt x="485847" y="104223"/>
                    <a:pt x="491704" y="109510"/>
                  </a:cubicBezTo>
                  <a:cubicBezTo>
                    <a:pt x="515134" y="130659"/>
                    <a:pt x="504601" y="180514"/>
                    <a:pt x="468177" y="220866"/>
                  </a:cubicBezTo>
                  <a:cubicBezTo>
                    <a:pt x="431754" y="261217"/>
                    <a:pt x="383234" y="276783"/>
                    <a:pt x="359804" y="255634"/>
                  </a:cubicBezTo>
                  <a:cubicBezTo>
                    <a:pt x="336375" y="234485"/>
                    <a:pt x="346908" y="184630"/>
                    <a:pt x="383331" y="144278"/>
                  </a:cubicBezTo>
                  <a:cubicBezTo>
                    <a:pt x="410649" y="114015"/>
                    <a:pt x="444771" y="97693"/>
                    <a:pt x="470009" y="100346"/>
                  </a:cubicBezTo>
                  <a:close/>
                  <a:moveTo>
                    <a:pt x="119388" y="31433"/>
                  </a:moveTo>
                  <a:cubicBezTo>
                    <a:pt x="150951" y="31433"/>
                    <a:pt x="176538" y="75499"/>
                    <a:pt x="176538" y="129858"/>
                  </a:cubicBezTo>
                  <a:cubicBezTo>
                    <a:pt x="176538" y="184217"/>
                    <a:pt x="150951" y="228283"/>
                    <a:pt x="119388" y="228283"/>
                  </a:cubicBezTo>
                  <a:cubicBezTo>
                    <a:pt x="87825" y="228283"/>
                    <a:pt x="62238" y="184217"/>
                    <a:pt x="62238" y="129858"/>
                  </a:cubicBezTo>
                  <a:cubicBezTo>
                    <a:pt x="62238" y="75499"/>
                    <a:pt x="87825" y="31433"/>
                    <a:pt x="119388" y="31433"/>
                  </a:cubicBezTo>
                  <a:close/>
                  <a:moveTo>
                    <a:pt x="314052" y="1075"/>
                  </a:moveTo>
                  <a:cubicBezTo>
                    <a:pt x="344614" y="8958"/>
                    <a:pt x="358385" y="58017"/>
                    <a:pt x="344809" y="110654"/>
                  </a:cubicBezTo>
                  <a:cubicBezTo>
                    <a:pt x="331233" y="163290"/>
                    <a:pt x="295452" y="199570"/>
                    <a:pt x="264889" y="191687"/>
                  </a:cubicBezTo>
                  <a:cubicBezTo>
                    <a:pt x="234326" y="183804"/>
                    <a:pt x="220555" y="134744"/>
                    <a:pt x="234131" y="82108"/>
                  </a:cubicBezTo>
                  <a:cubicBezTo>
                    <a:pt x="247707" y="29471"/>
                    <a:pt x="283489" y="-6808"/>
                    <a:pt x="314052" y="107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298" name="Google Shape;298;p9"/>
          <p:cNvGrpSpPr/>
          <p:nvPr/>
        </p:nvGrpSpPr>
        <p:grpSpPr>
          <a:xfrm>
            <a:off x="3265294" y="875378"/>
            <a:ext cx="5966212" cy="747768"/>
            <a:chOff x="3112894" y="722978"/>
            <a:chExt cx="5966212" cy="747768"/>
          </a:xfrm>
        </p:grpSpPr>
        <p:sp>
          <p:nvSpPr>
            <p:cNvPr id="299" name="Google Shape;299;p9"/>
            <p:cNvSpPr/>
            <p:nvPr/>
          </p:nvSpPr>
          <p:spPr>
            <a:xfrm rot="10800000">
              <a:off x="3112894" y="722978"/>
              <a:ext cx="5966212" cy="695636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B4A48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00" name="Google Shape;300;p9"/>
            <p:cNvSpPr txBox="1"/>
            <p:nvPr/>
          </p:nvSpPr>
          <p:spPr>
            <a:xfrm>
              <a:off x="4042410" y="809186"/>
              <a:ext cx="3954780" cy="51288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ko-KR" sz="2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반려동물 관련 통계 자료</a:t>
              </a:r>
              <a:endParaRPr b="1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1;p9"/>
            <p:cNvSpPr/>
            <p:nvPr/>
          </p:nvSpPr>
          <p:spPr>
            <a:xfrm>
              <a:off x="3293025" y="1012692"/>
              <a:ext cx="444722" cy="458054"/>
            </a:xfrm>
            <a:custGeom>
              <a:rect b="b" l="l" r="r" t="t"/>
              <a:pathLst>
                <a:path extrusionOk="0" h="625402" w="607199">
                  <a:moveTo>
                    <a:pt x="537601" y="271599"/>
                  </a:moveTo>
                  <a:cubicBezTo>
                    <a:pt x="573930" y="273438"/>
                    <a:pt x="602111" y="288694"/>
                    <a:pt x="606588" y="311939"/>
                  </a:cubicBezTo>
                  <a:cubicBezTo>
                    <a:pt x="612557" y="342933"/>
                    <a:pt x="574125" y="376392"/>
                    <a:pt x="520747" y="386672"/>
                  </a:cubicBezTo>
                  <a:cubicBezTo>
                    <a:pt x="467369" y="396952"/>
                    <a:pt x="419259" y="380160"/>
                    <a:pt x="413290" y="349167"/>
                  </a:cubicBezTo>
                  <a:cubicBezTo>
                    <a:pt x="407321" y="318173"/>
                    <a:pt x="445753" y="284715"/>
                    <a:pt x="499131" y="274434"/>
                  </a:cubicBezTo>
                  <a:cubicBezTo>
                    <a:pt x="512476" y="271864"/>
                    <a:pt x="525491" y="270986"/>
                    <a:pt x="537601" y="271599"/>
                  </a:cubicBezTo>
                  <a:close/>
                  <a:moveTo>
                    <a:pt x="234284" y="229392"/>
                  </a:moveTo>
                  <a:cubicBezTo>
                    <a:pt x="316101" y="229392"/>
                    <a:pt x="382427" y="296080"/>
                    <a:pt x="382427" y="378343"/>
                  </a:cubicBezTo>
                  <a:lnTo>
                    <a:pt x="379180" y="394513"/>
                  </a:lnTo>
                  <a:lnTo>
                    <a:pt x="394001" y="416143"/>
                  </a:lnTo>
                  <a:cubicBezTo>
                    <a:pt x="400865" y="432110"/>
                    <a:pt x="404661" y="449666"/>
                    <a:pt x="404661" y="468094"/>
                  </a:cubicBezTo>
                  <a:cubicBezTo>
                    <a:pt x="404661" y="523378"/>
                    <a:pt x="370499" y="570812"/>
                    <a:pt x="321813" y="591074"/>
                  </a:cubicBezTo>
                  <a:lnTo>
                    <a:pt x="277074" y="599961"/>
                  </a:lnTo>
                  <a:lnTo>
                    <a:pt x="254534" y="614914"/>
                  </a:lnTo>
                  <a:cubicBezTo>
                    <a:pt x="238306" y="621667"/>
                    <a:pt x="220463" y="625402"/>
                    <a:pt x="201734" y="625402"/>
                  </a:cubicBezTo>
                  <a:cubicBezTo>
                    <a:pt x="164276" y="625402"/>
                    <a:pt x="130364" y="610463"/>
                    <a:pt x="105816" y="586310"/>
                  </a:cubicBezTo>
                  <a:lnTo>
                    <a:pt x="79815" y="548365"/>
                  </a:lnTo>
                  <a:lnTo>
                    <a:pt x="39730" y="521773"/>
                  </a:lnTo>
                  <a:cubicBezTo>
                    <a:pt x="15183" y="497620"/>
                    <a:pt x="0" y="464253"/>
                    <a:pt x="0" y="427397"/>
                  </a:cubicBezTo>
                  <a:cubicBezTo>
                    <a:pt x="0" y="372113"/>
                    <a:pt x="34162" y="324679"/>
                    <a:pt x="82848" y="304418"/>
                  </a:cubicBezTo>
                  <a:lnTo>
                    <a:pt x="112415" y="298544"/>
                  </a:lnTo>
                  <a:lnTo>
                    <a:pt x="129531" y="273019"/>
                  </a:lnTo>
                  <a:cubicBezTo>
                    <a:pt x="156340" y="246064"/>
                    <a:pt x="193376" y="229392"/>
                    <a:pt x="234284" y="229392"/>
                  </a:cubicBezTo>
                  <a:close/>
                  <a:moveTo>
                    <a:pt x="470009" y="100346"/>
                  </a:moveTo>
                  <a:cubicBezTo>
                    <a:pt x="478421" y="101230"/>
                    <a:pt x="485847" y="104223"/>
                    <a:pt x="491704" y="109510"/>
                  </a:cubicBezTo>
                  <a:cubicBezTo>
                    <a:pt x="515134" y="130659"/>
                    <a:pt x="504601" y="180514"/>
                    <a:pt x="468177" y="220866"/>
                  </a:cubicBezTo>
                  <a:cubicBezTo>
                    <a:pt x="431754" y="261217"/>
                    <a:pt x="383234" y="276783"/>
                    <a:pt x="359804" y="255634"/>
                  </a:cubicBezTo>
                  <a:cubicBezTo>
                    <a:pt x="336375" y="234485"/>
                    <a:pt x="346908" y="184630"/>
                    <a:pt x="383331" y="144278"/>
                  </a:cubicBezTo>
                  <a:cubicBezTo>
                    <a:pt x="410649" y="114015"/>
                    <a:pt x="444771" y="97693"/>
                    <a:pt x="470009" y="100346"/>
                  </a:cubicBezTo>
                  <a:close/>
                  <a:moveTo>
                    <a:pt x="119388" y="31433"/>
                  </a:moveTo>
                  <a:cubicBezTo>
                    <a:pt x="150951" y="31433"/>
                    <a:pt x="176538" y="75499"/>
                    <a:pt x="176538" y="129858"/>
                  </a:cubicBezTo>
                  <a:cubicBezTo>
                    <a:pt x="176538" y="184217"/>
                    <a:pt x="150951" y="228283"/>
                    <a:pt x="119388" y="228283"/>
                  </a:cubicBezTo>
                  <a:cubicBezTo>
                    <a:pt x="87825" y="228283"/>
                    <a:pt x="62238" y="184217"/>
                    <a:pt x="62238" y="129858"/>
                  </a:cubicBezTo>
                  <a:cubicBezTo>
                    <a:pt x="62238" y="75499"/>
                    <a:pt x="87825" y="31433"/>
                    <a:pt x="119388" y="31433"/>
                  </a:cubicBezTo>
                  <a:close/>
                  <a:moveTo>
                    <a:pt x="314052" y="1075"/>
                  </a:moveTo>
                  <a:cubicBezTo>
                    <a:pt x="344614" y="8958"/>
                    <a:pt x="358385" y="58017"/>
                    <a:pt x="344809" y="110654"/>
                  </a:cubicBezTo>
                  <a:cubicBezTo>
                    <a:pt x="331233" y="163290"/>
                    <a:pt x="295452" y="199570"/>
                    <a:pt x="264889" y="191687"/>
                  </a:cubicBezTo>
                  <a:cubicBezTo>
                    <a:pt x="234326" y="183804"/>
                    <a:pt x="220555" y="134744"/>
                    <a:pt x="234131" y="82108"/>
                  </a:cubicBezTo>
                  <a:cubicBezTo>
                    <a:pt x="247707" y="29471"/>
                    <a:pt x="283489" y="-6808"/>
                    <a:pt x="314052" y="1075"/>
                  </a:cubicBezTo>
                  <a:close/>
                </a:path>
              </a:pathLst>
            </a:custGeom>
            <a:solidFill>
              <a:srgbClr val="BFB19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302" name="Google Shape;302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97111" y="2713830"/>
            <a:ext cx="7538244" cy="3516117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9"/>
          <p:cNvSpPr/>
          <p:nvPr/>
        </p:nvSpPr>
        <p:spPr>
          <a:xfrm>
            <a:off x="2293740" y="3297039"/>
            <a:ext cx="7391797" cy="466327"/>
          </a:xfrm>
          <a:prstGeom prst="rect">
            <a:avLst/>
          </a:prstGeom>
          <a:noFill/>
          <a:ln cap="flat" cmpd="sng" w="127000">
            <a:solidFill>
              <a:srgbClr val="FF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한컴오피스">
  <a:themeElements>
    <a:clrScheme name="한컴오피스">
      <a:dk1>
        <a:srgbClr val="000000"/>
      </a:dk1>
      <a:lt1>
        <a:srgbClr val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Application>Polaris Office Slide</Application>
  <AppVersion>12.000</AppVersion>
  <Characters>0</Characters>
  <CharactersWithSpaces>0</CharactersWithSpaces>
  <DocSecurity>0</DocSecurity>
  <HyperlinksChanged>false</HyperlinksChanged>
  <Lines>0</Lines>
  <LinksUpToDate>false</LinksUpToDate>
  <Pages>51</Pages>
  <Paragraphs>0</Paragraphs>
  <Words>0</Words>
  <TotalTime>0</TotalTime>
  <MMClips>0</MMClips>
  <ScaleCrop>false</ScaleCrop>
  <HeadingPairs>
    <vt:vector size="2" baseType="variant">
      <vt:variant>
        <vt:lpstr>Title</vt:lpstr>
      </vt:variant>
      <vt:variant>
        <vt:i4>1</vt:i4>
      </vt:variant>
    </vt:vector>
  </HeadingPairs>
  <TitlesOfParts>
    <vt:vector size="1" baseType="lpstr">
      <vt:lpstr>Title text</vt:lpstr>
    </vt:vector>
  </TitlesOfParts>
  <SharedDoc>false</SharedDoc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3</cp:revision>
  <cp:lastModifiedBy>po_user</cp:lastModifiedBy>
  <cp:version>9.103.97.45091</cp:version>
</cp:coreProperties>
</file>

<file path=docProps/custom.xml><?xml version="1.0" encoding="utf-8"?>
<Properties xmlns="http://schemas.openxmlformats.org/officeDocument/2006/custom-properties" xmlns:vt="http://schemas.openxmlformats.org/officeDocument/2006/docPropsVTypes"/>
</file>